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8" r:id="rId5"/>
    <p:sldId id="260" r:id="rId6"/>
    <p:sldId id="259" r:id="rId7"/>
    <p:sldId id="261" r:id="rId8"/>
    <p:sldId id="264" r:id="rId9"/>
    <p:sldId id="265" r:id="rId10"/>
    <p:sldId id="266" r:id="rId11"/>
    <p:sldId id="267" r:id="rId12"/>
    <p:sldId id="262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1C9B51-5075-4D65-8FFF-C23B55D3145D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F859C8C8-1EA5-489E-BF4B-C05899E02B5C}">
      <dgm:prSet/>
      <dgm:spPr/>
      <dgm:t>
        <a:bodyPr/>
        <a:lstStyle/>
        <a:p>
          <a:r>
            <a:rPr lang="en-US"/>
            <a:t>(De)perimeterisation</a:t>
          </a:r>
        </a:p>
      </dgm:t>
    </dgm:pt>
    <dgm:pt modelId="{98C29F41-5B9D-4825-94CC-343D660080E1}" type="parTrans" cxnId="{4BF5398D-33DB-4D88-847A-4ADE1921AF98}">
      <dgm:prSet/>
      <dgm:spPr/>
      <dgm:t>
        <a:bodyPr/>
        <a:lstStyle/>
        <a:p>
          <a:endParaRPr lang="en-US"/>
        </a:p>
      </dgm:t>
    </dgm:pt>
    <dgm:pt modelId="{3835C3EB-0CBA-457E-B8CE-DC2107775F3E}" type="sibTrans" cxnId="{4BF5398D-33DB-4D88-847A-4ADE1921AF98}">
      <dgm:prSet/>
      <dgm:spPr/>
      <dgm:t>
        <a:bodyPr/>
        <a:lstStyle/>
        <a:p>
          <a:endParaRPr lang="en-US"/>
        </a:p>
      </dgm:t>
    </dgm:pt>
    <dgm:pt modelId="{48E03CEA-DA47-4D62-9B7C-BA691CEDA542}">
      <dgm:prSet/>
      <dgm:spPr/>
      <dgm:t>
        <a:bodyPr/>
        <a:lstStyle/>
        <a:p>
          <a:r>
            <a:rPr lang="en-US"/>
            <a:t>BGP Attacks</a:t>
          </a:r>
        </a:p>
      </dgm:t>
    </dgm:pt>
    <dgm:pt modelId="{82B3D5CD-FC54-41D3-9420-D5E11FDCA381}" type="parTrans" cxnId="{A5D73605-30C0-4603-8C98-5D3ACD7241E6}">
      <dgm:prSet/>
      <dgm:spPr/>
      <dgm:t>
        <a:bodyPr/>
        <a:lstStyle/>
        <a:p>
          <a:endParaRPr lang="en-US"/>
        </a:p>
      </dgm:t>
    </dgm:pt>
    <dgm:pt modelId="{B002C82F-A823-46B5-A6C5-50B0A9EA3D2E}" type="sibTrans" cxnId="{A5D73605-30C0-4603-8C98-5D3ACD7241E6}">
      <dgm:prSet/>
      <dgm:spPr/>
      <dgm:t>
        <a:bodyPr/>
        <a:lstStyle/>
        <a:p>
          <a:endParaRPr lang="en-US"/>
        </a:p>
      </dgm:t>
    </dgm:pt>
    <dgm:pt modelId="{716F5F64-11CE-4CE3-8249-160E26A0E284}">
      <dgm:prSet/>
      <dgm:spPr/>
      <dgm:t>
        <a:bodyPr/>
        <a:lstStyle/>
        <a:p>
          <a:r>
            <a:rPr lang="en-US"/>
            <a:t>Distributed Denial of Service</a:t>
          </a:r>
        </a:p>
      </dgm:t>
    </dgm:pt>
    <dgm:pt modelId="{4F7EECAB-9CC8-4C2D-ADB4-39D0B5D3BC51}" type="parTrans" cxnId="{9A426395-F6FE-4792-99BC-40B61CAD3001}">
      <dgm:prSet/>
      <dgm:spPr/>
      <dgm:t>
        <a:bodyPr/>
        <a:lstStyle/>
        <a:p>
          <a:endParaRPr lang="en-US"/>
        </a:p>
      </dgm:t>
    </dgm:pt>
    <dgm:pt modelId="{58E562EE-291E-4DBB-9529-25D046A1410F}" type="sibTrans" cxnId="{9A426395-F6FE-4792-99BC-40B61CAD3001}">
      <dgm:prSet/>
      <dgm:spPr/>
      <dgm:t>
        <a:bodyPr/>
        <a:lstStyle/>
        <a:p>
          <a:endParaRPr lang="en-US"/>
        </a:p>
      </dgm:t>
    </dgm:pt>
    <dgm:pt modelId="{D0D81DC5-5AB2-47C0-B92D-EAA2905D294A}">
      <dgm:prSet/>
      <dgm:spPr/>
      <dgm:t>
        <a:bodyPr/>
        <a:lstStyle/>
        <a:p>
          <a:r>
            <a:rPr lang="en-US"/>
            <a:t>Malware Analysis (and Incentives)</a:t>
          </a:r>
        </a:p>
      </dgm:t>
    </dgm:pt>
    <dgm:pt modelId="{C708E9EF-4CD1-45E3-9F63-C5EE801C8282}" type="parTrans" cxnId="{B7945483-ABCC-4C45-B9F9-F16A72803E99}">
      <dgm:prSet/>
      <dgm:spPr/>
      <dgm:t>
        <a:bodyPr/>
        <a:lstStyle/>
        <a:p>
          <a:endParaRPr lang="en-US"/>
        </a:p>
      </dgm:t>
    </dgm:pt>
    <dgm:pt modelId="{C1878FCB-1168-498A-86D1-21449C011FB0}" type="sibTrans" cxnId="{B7945483-ABCC-4C45-B9F9-F16A72803E99}">
      <dgm:prSet/>
      <dgm:spPr/>
      <dgm:t>
        <a:bodyPr/>
        <a:lstStyle/>
        <a:p>
          <a:endParaRPr lang="en-US"/>
        </a:p>
      </dgm:t>
    </dgm:pt>
    <dgm:pt modelId="{090D2EFE-503C-42AC-89FF-B5A82A135BF9}">
      <dgm:prSet/>
      <dgm:spPr/>
      <dgm:t>
        <a:bodyPr/>
        <a:lstStyle/>
        <a:p>
          <a:r>
            <a:rPr lang="en-US"/>
            <a:t>Insider Risk</a:t>
          </a:r>
        </a:p>
      </dgm:t>
    </dgm:pt>
    <dgm:pt modelId="{D4F485A3-4846-4528-9E3F-6C8972052AA4}" type="parTrans" cxnId="{3D883A0D-4F5A-4276-816A-7B53578B2902}">
      <dgm:prSet/>
      <dgm:spPr/>
      <dgm:t>
        <a:bodyPr/>
        <a:lstStyle/>
        <a:p>
          <a:endParaRPr lang="en-US"/>
        </a:p>
      </dgm:t>
    </dgm:pt>
    <dgm:pt modelId="{343310AB-2DD7-4B38-8225-C35357F1AB29}" type="sibTrans" cxnId="{3D883A0D-4F5A-4276-816A-7B53578B2902}">
      <dgm:prSet/>
      <dgm:spPr/>
      <dgm:t>
        <a:bodyPr/>
        <a:lstStyle/>
        <a:p>
          <a:endParaRPr lang="en-US"/>
        </a:p>
      </dgm:t>
    </dgm:pt>
    <dgm:pt modelId="{26F3DA75-3DC3-48BD-9C3B-CF0BB90A2CA5}">
      <dgm:prSet/>
      <dgm:spPr/>
      <dgm:t>
        <a:bodyPr/>
        <a:lstStyle/>
        <a:p>
          <a:r>
            <a:rPr lang="en-US"/>
            <a:t>Intrusion Detection and Mitigation</a:t>
          </a:r>
        </a:p>
      </dgm:t>
    </dgm:pt>
    <dgm:pt modelId="{495EF5E5-6B2B-4D33-88C2-3F2DA635D92C}" type="parTrans" cxnId="{88C38F58-967A-4B2A-8CF7-B880AF1B3476}">
      <dgm:prSet/>
      <dgm:spPr/>
      <dgm:t>
        <a:bodyPr/>
        <a:lstStyle/>
        <a:p>
          <a:endParaRPr lang="en-US"/>
        </a:p>
      </dgm:t>
    </dgm:pt>
    <dgm:pt modelId="{0E9E24BF-5CE2-4B28-BD4A-82EBD7B37330}" type="sibTrans" cxnId="{88C38F58-967A-4B2A-8CF7-B880AF1B3476}">
      <dgm:prSet/>
      <dgm:spPr/>
      <dgm:t>
        <a:bodyPr/>
        <a:lstStyle/>
        <a:p>
          <a:endParaRPr lang="en-US"/>
        </a:p>
      </dgm:t>
    </dgm:pt>
    <dgm:pt modelId="{B5B9B0D9-CBFA-4DBE-A20E-71AD54417E10}">
      <dgm:prSet/>
      <dgm:spPr/>
      <dgm:t>
        <a:bodyPr/>
        <a:lstStyle/>
        <a:p>
          <a:r>
            <a:rPr lang="en-US"/>
            <a:t>Firewalls, Firewalls, Firewalls (and other filtering)</a:t>
          </a:r>
        </a:p>
      </dgm:t>
    </dgm:pt>
    <dgm:pt modelId="{1EBA73BE-ECCE-4E10-BDD3-9F623BA96C2C}" type="parTrans" cxnId="{5769CF7A-C93A-40FA-999B-ACAA50B01E2E}">
      <dgm:prSet/>
      <dgm:spPr/>
      <dgm:t>
        <a:bodyPr/>
        <a:lstStyle/>
        <a:p>
          <a:endParaRPr lang="en-US"/>
        </a:p>
      </dgm:t>
    </dgm:pt>
    <dgm:pt modelId="{27A667B6-AEEE-4C87-B895-1D29EDDA7ACB}" type="sibTrans" cxnId="{5769CF7A-C93A-40FA-999B-ACAA50B01E2E}">
      <dgm:prSet/>
      <dgm:spPr/>
      <dgm:t>
        <a:bodyPr/>
        <a:lstStyle/>
        <a:p>
          <a:endParaRPr lang="en-US"/>
        </a:p>
      </dgm:t>
    </dgm:pt>
    <dgm:pt modelId="{C7A1D61F-7E68-438B-83F5-77B724D2AD71}">
      <dgm:prSet/>
      <dgm:spPr/>
      <dgm:t>
        <a:bodyPr/>
        <a:lstStyle/>
        <a:p>
          <a:r>
            <a:rPr lang="en-US"/>
            <a:t>ROC Curve</a:t>
          </a:r>
        </a:p>
      </dgm:t>
    </dgm:pt>
    <dgm:pt modelId="{9B64B9A1-9103-42EA-86D2-1948657B922C}" type="parTrans" cxnId="{315F0ECE-729B-4113-A43F-A35818D7BE58}">
      <dgm:prSet/>
      <dgm:spPr/>
      <dgm:t>
        <a:bodyPr/>
        <a:lstStyle/>
        <a:p>
          <a:endParaRPr lang="en-US"/>
        </a:p>
      </dgm:t>
    </dgm:pt>
    <dgm:pt modelId="{F82EA28E-87DF-4131-89F0-33778F0F24FA}" type="sibTrans" cxnId="{315F0ECE-729B-4113-A43F-A35818D7BE58}">
      <dgm:prSet/>
      <dgm:spPr/>
      <dgm:t>
        <a:bodyPr/>
        <a:lstStyle/>
        <a:p>
          <a:endParaRPr lang="en-US"/>
        </a:p>
      </dgm:t>
    </dgm:pt>
    <dgm:pt modelId="{FC58D01F-6513-4E27-8773-99316F9D424D}">
      <dgm:prSet/>
      <dgm:spPr/>
      <dgm:t>
        <a:bodyPr/>
        <a:lstStyle/>
        <a:p>
          <a:r>
            <a:rPr lang="en-US"/>
            <a:t>Detection Systems</a:t>
          </a:r>
        </a:p>
      </dgm:t>
    </dgm:pt>
    <dgm:pt modelId="{024DB287-874D-429F-94AF-D5825A34FDA2}" type="parTrans" cxnId="{51DE8C5A-832D-49C5-BBBB-B96236C6C998}">
      <dgm:prSet/>
      <dgm:spPr/>
      <dgm:t>
        <a:bodyPr/>
        <a:lstStyle/>
        <a:p>
          <a:endParaRPr lang="en-US"/>
        </a:p>
      </dgm:t>
    </dgm:pt>
    <dgm:pt modelId="{59F12CD7-E625-42CF-B084-760D1F712118}" type="sibTrans" cxnId="{51DE8C5A-832D-49C5-BBBB-B96236C6C998}">
      <dgm:prSet/>
      <dgm:spPr/>
      <dgm:t>
        <a:bodyPr/>
        <a:lstStyle/>
        <a:p>
          <a:endParaRPr lang="en-US"/>
        </a:p>
      </dgm:t>
    </dgm:pt>
    <dgm:pt modelId="{9BBF970C-D150-4653-B8FE-E595B13ED562}">
      <dgm:prSet/>
      <dgm:spPr/>
      <dgm:t>
        <a:bodyPr/>
        <a:lstStyle/>
        <a:p>
          <a:r>
            <a:rPr lang="en-US"/>
            <a:t>Benford’s Law</a:t>
          </a:r>
        </a:p>
      </dgm:t>
    </dgm:pt>
    <dgm:pt modelId="{E0D64939-6FE9-4AB5-AE93-C60FDB7EB3FD}" type="parTrans" cxnId="{971B088D-1FE6-4D5A-8BD7-86A1DE2AB9A8}">
      <dgm:prSet/>
      <dgm:spPr/>
      <dgm:t>
        <a:bodyPr/>
        <a:lstStyle/>
        <a:p>
          <a:endParaRPr lang="en-US"/>
        </a:p>
      </dgm:t>
    </dgm:pt>
    <dgm:pt modelId="{6553A6AB-83DE-4B1E-8DB1-8491A52E24C9}" type="sibTrans" cxnId="{971B088D-1FE6-4D5A-8BD7-86A1DE2AB9A8}">
      <dgm:prSet/>
      <dgm:spPr/>
      <dgm:t>
        <a:bodyPr/>
        <a:lstStyle/>
        <a:p>
          <a:endParaRPr lang="en-US"/>
        </a:p>
      </dgm:t>
    </dgm:pt>
    <dgm:pt modelId="{71A070B5-7B74-4518-A2C3-A9D80DC14C8F}">
      <dgm:prSet/>
      <dgm:spPr/>
      <dgm:t>
        <a:bodyPr/>
        <a:lstStyle/>
        <a:p>
          <a:r>
            <a:rPr lang="en-US"/>
            <a:t>Honeypots</a:t>
          </a:r>
        </a:p>
      </dgm:t>
    </dgm:pt>
    <dgm:pt modelId="{32FB5FCD-EE50-4B5E-9E82-42DF19FF452A}" type="parTrans" cxnId="{E749ABC6-5F9A-4569-8BD9-665D2D79E5AA}">
      <dgm:prSet/>
      <dgm:spPr/>
      <dgm:t>
        <a:bodyPr/>
        <a:lstStyle/>
        <a:p>
          <a:endParaRPr lang="en-US"/>
        </a:p>
      </dgm:t>
    </dgm:pt>
    <dgm:pt modelId="{31CC5FFD-C625-4E8B-8981-63716BCFC230}" type="sibTrans" cxnId="{E749ABC6-5F9A-4569-8BD9-665D2D79E5AA}">
      <dgm:prSet/>
      <dgm:spPr/>
      <dgm:t>
        <a:bodyPr/>
        <a:lstStyle/>
        <a:p>
          <a:endParaRPr lang="en-US"/>
        </a:p>
      </dgm:t>
    </dgm:pt>
    <dgm:pt modelId="{C27A9DF1-74F7-4994-A7C7-2F8CB0C96D30}">
      <dgm:prSet/>
      <dgm:spPr/>
      <dgm:t>
        <a:bodyPr/>
        <a:lstStyle/>
        <a:p>
          <a:r>
            <a:rPr lang="en-US"/>
            <a:t>Cryptography (HTTPS)</a:t>
          </a:r>
        </a:p>
      </dgm:t>
    </dgm:pt>
    <dgm:pt modelId="{2289F96C-8420-4D2C-A4FC-FF015A64DD38}" type="parTrans" cxnId="{CD4C8B06-AB45-4DEC-9D8C-E15E35CE273C}">
      <dgm:prSet/>
      <dgm:spPr/>
      <dgm:t>
        <a:bodyPr/>
        <a:lstStyle/>
        <a:p>
          <a:endParaRPr lang="en-US"/>
        </a:p>
      </dgm:t>
    </dgm:pt>
    <dgm:pt modelId="{C4CAAFA0-19A0-44C3-923E-985164A4B5DA}" type="sibTrans" cxnId="{CD4C8B06-AB45-4DEC-9D8C-E15E35CE273C}">
      <dgm:prSet/>
      <dgm:spPr/>
      <dgm:t>
        <a:bodyPr/>
        <a:lstStyle/>
        <a:p>
          <a:endParaRPr lang="en-US"/>
        </a:p>
      </dgm:t>
    </dgm:pt>
    <dgm:pt modelId="{25ACF8AE-CE97-4E1F-BF3F-7691A4C80962}">
      <dgm:prSet/>
      <dgm:spPr/>
      <dgm:t>
        <a:bodyPr/>
        <a:lstStyle/>
        <a:p>
          <a:r>
            <a:rPr lang="en-US"/>
            <a:t>XSS</a:t>
          </a:r>
        </a:p>
      </dgm:t>
    </dgm:pt>
    <dgm:pt modelId="{9626541A-42E1-40E8-8C4F-E9BC34E28B30}" type="parTrans" cxnId="{F65BC2C9-7C28-4DF7-BF37-FBA2DE0CA45A}">
      <dgm:prSet/>
      <dgm:spPr/>
      <dgm:t>
        <a:bodyPr/>
        <a:lstStyle/>
        <a:p>
          <a:endParaRPr lang="en-US"/>
        </a:p>
      </dgm:t>
    </dgm:pt>
    <dgm:pt modelId="{27AA1FD1-99ED-4A61-A6BF-4754A588E186}" type="sibTrans" cxnId="{F65BC2C9-7C28-4DF7-BF37-FBA2DE0CA45A}">
      <dgm:prSet/>
      <dgm:spPr/>
      <dgm:t>
        <a:bodyPr/>
        <a:lstStyle/>
        <a:p>
          <a:endParaRPr lang="en-US"/>
        </a:p>
      </dgm:t>
    </dgm:pt>
    <dgm:pt modelId="{C2E52DB1-7129-4B3F-851D-97C11E8A7007}">
      <dgm:prSet/>
      <dgm:spPr/>
      <dgm:t>
        <a:bodyPr/>
        <a:lstStyle/>
        <a:p>
          <a:r>
            <a:rPr lang="en-US"/>
            <a:t>Tools</a:t>
          </a:r>
        </a:p>
      </dgm:t>
    </dgm:pt>
    <dgm:pt modelId="{66FF998C-F6ED-48F0-872D-43DD0082EF1B}" type="parTrans" cxnId="{A4B0699C-6E2F-4E4A-9304-581B21DDD559}">
      <dgm:prSet/>
      <dgm:spPr/>
      <dgm:t>
        <a:bodyPr/>
        <a:lstStyle/>
        <a:p>
          <a:endParaRPr lang="en-US"/>
        </a:p>
      </dgm:t>
    </dgm:pt>
    <dgm:pt modelId="{8F9CD134-8C9A-4F7B-A676-A76AE3E8DF14}" type="sibTrans" cxnId="{A4B0699C-6E2F-4E4A-9304-581B21DDD559}">
      <dgm:prSet/>
      <dgm:spPr/>
      <dgm:t>
        <a:bodyPr/>
        <a:lstStyle/>
        <a:p>
          <a:endParaRPr lang="en-US"/>
        </a:p>
      </dgm:t>
    </dgm:pt>
    <dgm:pt modelId="{89C8E700-12D8-4708-96EB-571188F3CF1D}" type="pres">
      <dgm:prSet presAssocID="{2A1C9B51-5075-4D65-8FFF-C23B55D3145D}" presName="diagram" presStyleCnt="0">
        <dgm:presLayoutVars>
          <dgm:dir/>
          <dgm:resizeHandles val="exact"/>
        </dgm:presLayoutVars>
      </dgm:prSet>
      <dgm:spPr/>
    </dgm:pt>
    <dgm:pt modelId="{F9C1186D-8EB6-4D6B-ADE2-A5E5017DEE59}" type="pres">
      <dgm:prSet presAssocID="{F859C8C8-1EA5-489E-BF4B-C05899E02B5C}" presName="node" presStyleLbl="node1" presStyleIdx="0" presStyleCnt="14">
        <dgm:presLayoutVars>
          <dgm:bulletEnabled val="1"/>
        </dgm:presLayoutVars>
      </dgm:prSet>
      <dgm:spPr/>
    </dgm:pt>
    <dgm:pt modelId="{2DBE6D7A-8C98-4926-8607-19F32917852E}" type="pres">
      <dgm:prSet presAssocID="{3835C3EB-0CBA-457E-B8CE-DC2107775F3E}" presName="sibTrans" presStyleCnt="0"/>
      <dgm:spPr/>
    </dgm:pt>
    <dgm:pt modelId="{C173E9EE-F51A-45BD-A850-0D36EECAFB4F}" type="pres">
      <dgm:prSet presAssocID="{48E03CEA-DA47-4D62-9B7C-BA691CEDA542}" presName="node" presStyleLbl="node1" presStyleIdx="1" presStyleCnt="14">
        <dgm:presLayoutVars>
          <dgm:bulletEnabled val="1"/>
        </dgm:presLayoutVars>
      </dgm:prSet>
      <dgm:spPr/>
    </dgm:pt>
    <dgm:pt modelId="{38797688-CBDD-40EF-9C61-29F29432A5A4}" type="pres">
      <dgm:prSet presAssocID="{B002C82F-A823-46B5-A6C5-50B0A9EA3D2E}" presName="sibTrans" presStyleCnt="0"/>
      <dgm:spPr/>
    </dgm:pt>
    <dgm:pt modelId="{780F8F39-1252-400F-A687-8C88B12B14B0}" type="pres">
      <dgm:prSet presAssocID="{716F5F64-11CE-4CE3-8249-160E26A0E284}" presName="node" presStyleLbl="node1" presStyleIdx="2" presStyleCnt="14">
        <dgm:presLayoutVars>
          <dgm:bulletEnabled val="1"/>
        </dgm:presLayoutVars>
      </dgm:prSet>
      <dgm:spPr/>
    </dgm:pt>
    <dgm:pt modelId="{897B5457-3967-47D3-8209-710E0FEF88F6}" type="pres">
      <dgm:prSet presAssocID="{58E562EE-291E-4DBB-9529-25D046A1410F}" presName="sibTrans" presStyleCnt="0"/>
      <dgm:spPr/>
    </dgm:pt>
    <dgm:pt modelId="{47190A19-6C1B-4D2E-BC3A-338062723482}" type="pres">
      <dgm:prSet presAssocID="{D0D81DC5-5AB2-47C0-B92D-EAA2905D294A}" presName="node" presStyleLbl="node1" presStyleIdx="3" presStyleCnt="14">
        <dgm:presLayoutVars>
          <dgm:bulletEnabled val="1"/>
        </dgm:presLayoutVars>
      </dgm:prSet>
      <dgm:spPr/>
    </dgm:pt>
    <dgm:pt modelId="{CDF0D500-CC8D-4F8D-B677-21A0339EA863}" type="pres">
      <dgm:prSet presAssocID="{C1878FCB-1168-498A-86D1-21449C011FB0}" presName="sibTrans" presStyleCnt="0"/>
      <dgm:spPr/>
    </dgm:pt>
    <dgm:pt modelId="{174EB5D8-E4B2-4806-8961-FD5F6001D5DE}" type="pres">
      <dgm:prSet presAssocID="{090D2EFE-503C-42AC-89FF-B5A82A135BF9}" presName="node" presStyleLbl="node1" presStyleIdx="4" presStyleCnt="14">
        <dgm:presLayoutVars>
          <dgm:bulletEnabled val="1"/>
        </dgm:presLayoutVars>
      </dgm:prSet>
      <dgm:spPr/>
    </dgm:pt>
    <dgm:pt modelId="{AC17006E-2751-45C6-A801-8391F5A65470}" type="pres">
      <dgm:prSet presAssocID="{343310AB-2DD7-4B38-8225-C35357F1AB29}" presName="sibTrans" presStyleCnt="0"/>
      <dgm:spPr/>
    </dgm:pt>
    <dgm:pt modelId="{1065A473-8B0F-4820-A507-18E459D49449}" type="pres">
      <dgm:prSet presAssocID="{26F3DA75-3DC3-48BD-9C3B-CF0BB90A2CA5}" presName="node" presStyleLbl="node1" presStyleIdx="5" presStyleCnt="14">
        <dgm:presLayoutVars>
          <dgm:bulletEnabled val="1"/>
        </dgm:presLayoutVars>
      </dgm:prSet>
      <dgm:spPr/>
    </dgm:pt>
    <dgm:pt modelId="{D03AF6D9-7C8F-4E99-AF57-079BDE579F0B}" type="pres">
      <dgm:prSet presAssocID="{0E9E24BF-5CE2-4B28-BD4A-82EBD7B37330}" presName="sibTrans" presStyleCnt="0"/>
      <dgm:spPr/>
    </dgm:pt>
    <dgm:pt modelId="{73B38479-D47A-4136-9998-11905DF3EE90}" type="pres">
      <dgm:prSet presAssocID="{B5B9B0D9-CBFA-4DBE-A20E-71AD54417E10}" presName="node" presStyleLbl="node1" presStyleIdx="6" presStyleCnt="14">
        <dgm:presLayoutVars>
          <dgm:bulletEnabled val="1"/>
        </dgm:presLayoutVars>
      </dgm:prSet>
      <dgm:spPr/>
    </dgm:pt>
    <dgm:pt modelId="{C65BCE1C-AE5B-4844-A9D8-1DBC27EEFCF6}" type="pres">
      <dgm:prSet presAssocID="{27A667B6-AEEE-4C87-B895-1D29EDDA7ACB}" presName="sibTrans" presStyleCnt="0"/>
      <dgm:spPr/>
    </dgm:pt>
    <dgm:pt modelId="{5A5317A9-276A-495E-BB3B-5E79CC4F2D1D}" type="pres">
      <dgm:prSet presAssocID="{C7A1D61F-7E68-438B-83F5-77B724D2AD71}" presName="node" presStyleLbl="node1" presStyleIdx="7" presStyleCnt="14">
        <dgm:presLayoutVars>
          <dgm:bulletEnabled val="1"/>
        </dgm:presLayoutVars>
      </dgm:prSet>
      <dgm:spPr/>
    </dgm:pt>
    <dgm:pt modelId="{5EC34E40-7383-4984-B07F-41D2F0D346D8}" type="pres">
      <dgm:prSet presAssocID="{F82EA28E-87DF-4131-89F0-33778F0F24FA}" presName="sibTrans" presStyleCnt="0"/>
      <dgm:spPr/>
    </dgm:pt>
    <dgm:pt modelId="{25F85D76-4825-41B9-A56E-FBCF85D7BF07}" type="pres">
      <dgm:prSet presAssocID="{FC58D01F-6513-4E27-8773-99316F9D424D}" presName="node" presStyleLbl="node1" presStyleIdx="8" presStyleCnt="14">
        <dgm:presLayoutVars>
          <dgm:bulletEnabled val="1"/>
        </dgm:presLayoutVars>
      </dgm:prSet>
      <dgm:spPr/>
    </dgm:pt>
    <dgm:pt modelId="{05BF583A-560D-44A0-85B5-619C4D50FAC0}" type="pres">
      <dgm:prSet presAssocID="{59F12CD7-E625-42CF-B084-760D1F712118}" presName="sibTrans" presStyleCnt="0"/>
      <dgm:spPr/>
    </dgm:pt>
    <dgm:pt modelId="{372E308E-A14C-42F0-A9E3-9187B364E42C}" type="pres">
      <dgm:prSet presAssocID="{9BBF970C-D150-4653-B8FE-E595B13ED562}" presName="node" presStyleLbl="node1" presStyleIdx="9" presStyleCnt="14">
        <dgm:presLayoutVars>
          <dgm:bulletEnabled val="1"/>
        </dgm:presLayoutVars>
      </dgm:prSet>
      <dgm:spPr/>
    </dgm:pt>
    <dgm:pt modelId="{FEEBA0C7-E8D0-434E-99C2-C34578BB86E4}" type="pres">
      <dgm:prSet presAssocID="{6553A6AB-83DE-4B1E-8DB1-8491A52E24C9}" presName="sibTrans" presStyleCnt="0"/>
      <dgm:spPr/>
    </dgm:pt>
    <dgm:pt modelId="{802ADAB2-A6B6-4509-9ED2-8B92F75743FF}" type="pres">
      <dgm:prSet presAssocID="{71A070B5-7B74-4518-A2C3-A9D80DC14C8F}" presName="node" presStyleLbl="node1" presStyleIdx="10" presStyleCnt="14">
        <dgm:presLayoutVars>
          <dgm:bulletEnabled val="1"/>
        </dgm:presLayoutVars>
      </dgm:prSet>
      <dgm:spPr/>
    </dgm:pt>
    <dgm:pt modelId="{E24BFB79-C2FB-48F7-85F1-8B763257B355}" type="pres">
      <dgm:prSet presAssocID="{31CC5FFD-C625-4E8B-8981-63716BCFC230}" presName="sibTrans" presStyleCnt="0"/>
      <dgm:spPr/>
    </dgm:pt>
    <dgm:pt modelId="{7E49441B-5B2D-4946-A757-3ABF51F6E81C}" type="pres">
      <dgm:prSet presAssocID="{C27A9DF1-74F7-4994-A7C7-2F8CB0C96D30}" presName="node" presStyleLbl="node1" presStyleIdx="11" presStyleCnt="14">
        <dgm:presLayoutVars>
          <dgm:bulletEnabled val="1"/>
        </dgm:presLayoutVars>
      </dgm:prSet>
      <dgm:spPr/>
    </dgm:pt>
    <dgm:pt modelId="{5E4E7669-8E7E-4520-90AE-F5E9030F2B2D}" type="pres">
      <dgm:prSet presAssocID="{C4CAAFA0-19A0-44C3-923E-985164A4B5DA}" presName="sibTrans" presStyleCnt="0"/>
      <dgm:spPr/>
    </dgm:pt>
    <dgm:pt modelId="{0852C802-BC65-4D48-9B74-A84CC35D0F90}" type="pres">
      <dgm:prSet presAssocID="{25ACF8AE-CE97-4E1F-BF3F-7691A4C80962}" presName="node" presStyleLbl="node1" presStyleIdx="12" presStyleCnt="14">
        <dgm:presLayoutVars>
          <dgm:bulletEnabled val="1"/>
        </dgm:presLayoutVars>
      </dgm:prSet>
      <dgm:spPr/>
    </dgm:pt>
    <dgm:pt modelId="{40E460C2-5AE3-4F6B-A7F0-9828F92B9ED2}" type="pres">
      <dgm:prSet presAssocID="{27AA1FD1-99ED-4A61-A6BF-4754A588E186}" presName="sibTrans" presStyleCnt="0"/>
      <dgm:spPr/>
    </dgm:pt>
    <dgm:pt modelId="{E7FCB7E7-0865-47C7-BED9-F40F6C045951}" type="pres">
      <dgm:prSet presAssocID="{C2E52DB1-7129-4B3F-851D-97C11E8A7007}" presName="node" presStyleLbl="node1" presStyleIdx="13" presStyleCnt="14">
        <dgm:presLayoutVars>
          <dgm:bulletEnabled val="1"/>
        </dgm:presLayoutVars>
      </dgm:prSet>
      <dgm:spPr/>
    </dgm:pt>
  </dgm:ptLst>
  <dgm:cxnLst>
    <dgm:cxn modelId="{92D57D00-6E20-4D30-BAA4-AF6C919A2929}" type="presOf" srcId="{48E03CEA-DA47-4D62-9B7C-BA691CEDA542}" destId="{C173E9EE-F51A-45BD-A850-0D36EECAFB4F}" srcOrd="0" destOrd="0" presId="urn:microsoft.com/office/officeart/2005/8/layout/default"/>
    <dgm:cxn modelId="{A5D73605-30C0-4603-8C98-5D3ACD7241E6}" srcId="{2A1C9B51-5075-4D65-8FFF-C23B55D3145D}" destId="{48E03CEA-DA47-4D62-9B7C-BA691CEDA542}" srcOrd="1" destOrd="0" parTransId="{82B3D5CD-FC54-41D3-9420-D5E11FDCA381}" sibTransId="{B002C82F-A823-46B5-A6C5-50B0A9EA3D2E}"/>
    <dgm:cxn modelId="{CD4C8B06-AB45-4DEC-9D8C-E15E35CE273C}" srcId="{2A1C9B51-5075-4D65-8FFF-C23B55D3145D}" destId="{C27A9DF1-74F7-4994-A7C7-2F8CB0C96D30}" srcOrd="11" destOrd="0" parTransId="{2289F96C-8420-4D2C-A4FC-FF015A64DD38}" sibTransId="{C4CAAFA0-19A0-44C3-923E-985164A4B5DA}"/>
    <dgm:cxn modelId="{3D883A0D-4F5A-4276-816A-7B53578B2902}" srcId="{2A1C9B51-5075-4D65-8FFF-C23B55D3145D}" destId="{090D2EFE-503C-42AC-89FF-B5A82A135BF9}" srcOrd="4" destOrd="0" parTransId="{D4F485A3-4846-4528-9E3F-6C8972052AA4}" sibTransId="{343310AB-2DD7-4B38-8225-C35357F1AB29}"/>
    <dgm:cxn modelId="{CAB4B328-6ACD-4EB4-892D-1DF921158F5F}" type="presOf" srcId="{C27A9DF1-74F7-4994-A7C7-2F8CB0C96D30}" destId="{7E49441B-5B2D-4946-A757-3ABF51F6E81C}" srcOrd="0" destOrd="0" presId="urn:microsoft.com/office/officeart/2005/8/layout/default"/>
    <dgm:cxn modelId="{981D9A32-79E0-40E5-AF3E-CC5D8D61D51E}" type="presOf" srcId="{9BBF970C-D150-4653-B8FE-E595B13ED562}" destId="{372E308E-A14C-42F0-A9E3-9187B364E42C}" srcOrd="0" destOrd="0" presId="urn:microsoft.com/office/officeart/2005/8/layout/default"/>
    <dgm:cxn modelId="{D7B41934-E06B-41F1-9DD2-4C8D65F4C856}" type="presOf" srcId="{25ACF8AE-CE97-4E1F-BF3F-7691A4C80962}" destId="{0852C802-BC65-4D48-9B74-A84CC35D0F90}" srcOrd="0" destOrd="0" presId="urn:microsoft.com/office/officeart/2005/8/layout/default"/>
    <dgm:cxn modelId="{DADBDF42-C4E7-4616-93DF-C39DA04C0C8F}" type="presOf" srcId="{B5B9B0D9-CBFA-4DBE-A20E-71AD54417E10}" destId="{73B38479-D47A-4136-9998-11905DF3EE90}" srcOrd="0" destOrd="0" presId="urn:microsoft.com/office/officeart/2005/8/layout/default"/>
    <dgm:cxn modelId="{7A4A3D68-0D18-4781-8E2B-346E17351F7E}" type="presOf" srcId="{26F3DA75-3DC3-48BD-9C3B-CF0BB90A2CA5}" destId="{1065A473-8B0F-4820-A507-18E459D49449}" srcOrd="0" destOrd="0" presId="urn:microsoft.com/office/officeart/2005/8/layout/default"/>
    <dgm:cxn modelId="{512CB54D-B2F9-40A3-969C-601DE46FE76D}" type="presOf" srcId="{2A1C9B51-5075-4D65-8FFF-C23B55D3145D}" destId="{89C8E700-12D8-4708-96EB-571188F3CF1D}" srcOrd="0" destOrd="0" presId="urn:microsoft.com/office/officeart/2005/8/layout/default"/>
    <dgm:cxn modelId="{4BC41A4E-E87D-4D65-AACA-3F76FE2C08EE}" type="presOf" srcId="{C7A1D61F-7E68-438B-83F5-77B724D2AD71}" destId="{5A5317A9-276A-495E-BB3B-5E79CC4F2D1D}" srcOrd="0" destOrd="0" presId="urn:microsoft.com/office/officeart/2005/8/layout/default"/>
    <dgm:cxn modelId="{F443DA4F-E078-4007-B04F-09CC67DAE12E}" type="presOf" srcId="{C2E52DB1-7129-4B3F-851D-97C11E8A7007}" destId="{E7FCB7E7-0865-47C7-BED9-F40F6C045951}" srcOrd="0" destOrd="0" presId="urn:microsoft.com/office/officeart/2005/8/layout/default"/>
    <dgm:cxn modelId="{961E0251-725D-4ED9-BB3E-F9F1BE10A473}" type="presOf" srcId="{D0D81DC5-5AB2-47C0-B92D-EAA2905D294A}" destId="{47190A19-6C1B-4D2E-BC3A-338062723482}" srcOrd="0" destOrd="0" presId="urn:microsoft.com/office/officeart/2005/8/layout/default"/>
    <dgm:cxn modelId="{88C38F58-967A-4B2A-8CF7-B880AF1B3476}" srcId="{2A1C9B51-5075-4D65-8FFF-C23B55D3145D}" destId="{26F3DA75-3DC3-48BD-9C3B-CF0BB90A2CA5}" srcOrd="5" destOrd="0" parTransId="{495EF5E5-6B2B-4D33-88C2-3F2DA635D92C}" sibTransId="{0E9E24BF-5CE2-4B28-BD4A-82EBD7B37330}"/>
    <dgm:cxn modelId="{51DE8C5A-832D-49C5-BBBB-B96236C6C998}" srcId="{2A1C9B51-5075-4D65-8FFF-C23B55D3145D}" destId="{FC58D01F-6513-4E27-8773-99316F9D424D}" srcOrd="8" destOrd="0" parTransId="{024DB287-874D-429F-94AF-D5825A34FDA2}" sibTransId="{59F12CD7-E625-42CF-B084-760D1F712118}"/>
    <dgm:cxn modelId="{5769CF7A-C93A-40FA-999B-ACAA50B01E2E}" srcId="{2A1C9B51-5075-4D65-8FFF-C23B55D3145D}" destId="{B5B9B0D9-CBFA-4DBE-A20E-71AD54417E10}" srcOrd="6" destOrd="0" parTransId="{1EBA73BE-ECCE-4E10-BDD3-9F623BA96C2C}" sibTransId="{27A667B6-AEEE-4C87-B895-1D29EDDA7ACB}"/>
    <dgm:cxn modelId="{B7945483-ABCC-4C45-B9F9-F16A72803E99}" srcId="{2A1C9B51-5075-4D65-8FFF-C23B55D3145D}" destId="{D0D81DC5-5AB2-47C0-B92D-EAA2905D294A}" srcOrd="3" destOrd="0" parTransId="{C708E9EF-4CD1-45E3-9F63-C5EE801C8282}" sibTransId="{C1878FCB-1168-498A-86D1-21449C011FB0}"/>
    <dgm:cxn modelId="{971B088D-1FE6-4D5A-8BD7-86A1DE2AB9A8}" srcId="{2A1C9B51-5075-4D65-8FFF-C23B55D3145D}" destId="{9BBF970C-D150-4653-B8FE-E595B13ED562}" srcOrd="9" destOrd="0" parTransId="{E0D64939-6FE9-4AB5-AE93-C60FDB7EB3FD}" sibTransId="{6553A6AB-83DE-4B1E-8DB1-8491A52E24C9}"/>
    <dgm:cxn modelId="{4BF5398D-33DB-4D88-847A-4ADE1921AF98}" srcId="{2A1C9B51-5075-4D65-8FFF-C23B55D3145D}" destId="{F859C8C8-1EA5-489E-BF4B-C05899E02B5C}" srcOrd="0" destOrd="0" parTransId="{98C29F41-5B9D-4825-94CC-343D660080E1}" sibTransId="{3835C3EB-0CBA-457E-B8CE-DC2107775F3E}"/>
    <dgm:cxn modelId="{D9600D92-1D77-4558-93C7-B4F28C0D194D}" type="presOf" srcId="{716F5F64-11CE-4CE3-8249-160E26A0E284}" destId="{780F8F39-1252-400F-A687-8C88B12B14B0}" srcOrd="0" destOrd="0" presId="urn:microsoft.com/office/officeart/2005/8/layout/default"/>
    <dgm:cxn modelId="{9A426395-F6FE-4792-99BC-40B61CAD3001}" srcId="{2A1C9B51-5075-4D65-8FFF-C23B55D3145D}" destId="{716F5F64-11CE-4CE3-8249-160E26A0E284}" srcOrd="2" destOrd="0" parTransId="{4F7EECAB-9CC8-4C2D-ADB4-39D0B5D3BC51}" sibTransId="{58E562EE-291E-4DBB-9529-25D046A1410F}"/>
    <dgm:cxn modelId="{A4B0699C-6E2F-4E4A-9304-581B21DDD559}" srcId="{2A1C9B51-5075-4D65-8FFF-C23B55D3145D}" destId="{C2E52DB1-7129-4B3F-851D-97C11E8A7007}" srcOrd="13" destOrd="0" parTransId="{66FF998C-F6ED-48F0-872D-43DD0082EF1B}" sibTransId="{8F9CD134-8C9A-4F7B-A676-A76AE3E8DF14}"/>
    <dgm:cxn modelId="{5D0872A7-0E9F-4AA3-B796-05A37AB8163D}" type="presOf" srcId="{FC58D01F-6513-4E27-8773-99316F9D424D}" destId="{25F85D76-4825-41B9-A56E-FBCF85D7BF07}" srcOrd="0" destOrd="0" presId="urn:microsoft.com/office/officeart/2005/8/layout/default"/>
    <dgm:cxn modelId="{E749ABC6-5F9A-4569-8BD9-665D2D79E5AA}" srcId="{2A1C9B51-5075-4D65-8FFF-C23B55D3145D}" destId="{71A070B5-7B74-4518-A2C3-A9D80DC14C8F}" srcOrd="10" destOrd="0" parTransId="{32FB5FCD-EE50-4B5E-9E82-42DF19FF452A}" sibTransId="{31CC5FFD-C625-4E8B-8981-63716BCFC230}"/>
    <dgm:cxn modelId="{F65BC2C9-7C28-4DF7-BF37-FBA2DE0CA45A}" srcId="{2A1C9B51-5075-4D65-8FFF-C23B55D3145D}" destId="{25ACF8AE-CE97-4E1F-BF3F-7691A4C80962}" srcOrd="12" destOrd="0" parTransId="{9626541A-42E1-40E8-8C4F-E9BC34E28B30}" sibTransId="{27AA1FD1-99ED-4A61-A6BF-4754A588E186}"/>
    <dgm:cxn modelId="{315F0ECE-729B-4113-A43F-A35818D7BE58}" srcId="{2A1C9B51-5075-4D65-8FFF-C23B55D3145D}" destId="{C7A1D61F-7E68-438B-83F5-77B724D2AD71}" srcOrd="7" destOrd="0" parTransId="{9B64B9A1-9103-42EA-86D2-1948657B922C}" sibTransId="{F82EA28E-87DF-4131-89F0-33778F0F24FA}"/>
    <dgm:cxn modelId="{67FAF3D1-8818-40AE-A5CA-417FEB52D9CA}" type="presOf" srcId="{090D2EFE-503C-42AC-89FF-B5A82A135BF9}" destId="{174EB5D8-E4B2-4806-8961-FD5F6001D5DE}" srcOrd="0" destOrd="0" presId="urn:microsoft.com/office/officeart/2005/8/layout/default"/>
    <dgm:cxn modelId="{9072B4D4-5184-470E-909A-C4FD765825D1}" type="presOf" srcId="{F859C8C8-1EA5-489E-BF4B-C05899E02B5C}" destId="{F9C1186D-8EB6-4D6B-ADE2-A5E5017DEE59}" srcOrd="0" destOrd="0" presId="urn:microsoft.com/office/officeart/2005/8/layout/default"/>
    <dgm:cxn modelId="{B56B56E6-0E3D-4DD9-BC4E-9EDE37CD47CF}" type="presOf" srcId="{71A070B5-7B74-4518-A2C3-A9D80DC14C8F}" destId="{802ADAB2-A6B6-4509-9ED2-8B92F75743FF}" srcOrd="0" destOrd="0" presId="urn:microsoft.com/office/officeart/2005/8/layout/default"/>
    <dgm:cxn modelId="{B67A3F11-D892-4576-BE28-18AB9014DB03}" type="presParOf" srcId="{89C8E700-12D8-4708-96EB-571188F3CF1D}" destId="{F9C1186D-8EB6-4D6B-ADE2-A5E5017DEE59}" srcOrd="0" destOrd="0" presId="urn:microsoft.com/office/officeart/2005/8/layout/default"/>
    <dgm:cxn modelId="{0422BA8F-1CC1-4607-A91E-0C3BB27FE084}" type="presParOf" srcId="{89C8E700-12D8-4708-96EB-571188F3CF1D}" destId="{2DBE6D7A-8C98-4926-8607-19F32917852E}" srcOrd="1" destOrd="0" presId="urn:microsoft.com/office/officeart/2005/8/layout/default"/>
    <dgm:cxn modelId="{FD2AADC4-D649-4607-85C2-BD271BB8E55B}" type="presParOf" srcId="{89C8E700-12D8-4708-96EB-571188F3CF1D}" destId="{C173E9EE-F51A-45BD-A850-0D36EECAFB4F}" srcOrd="2" destOrd="0" presId="urn:microsoft.com/office/officeart/2005/8/layout/default"/>
    <dgm:cxn modelId="{D93EA324-F42D-45BA-B1F9-5C3A6A01C503}" type="presParOf" srcId="{89C8E700-12D8-4708-96EB-571188F3CF1D}" destId="{38797688-CBDD-40EF-9C61-29F29432A5A4}" srcOrd="3" destOrd="0" presId="urn:microsoft.com/office/officeart/2005/8/layout/default"/>
    <dgm:cxn modelId="{9B16EBC9-321F-4FFB-B832-29F0C8B38761}" type="presParOf" srcId="{89C8E700-12D8-4708-96EB-571188F3CF1D}" destId="{780F8F39-1252-400F-A687-8C88B12B14B0}" srcOrd="4" destOrd="0" presId="urn:microsoft.com/office/officeart/2005/8/layout/default"/>
    <dgm:cxn modelId="{4AD74790-D889-4EE0-9BD1-005D1727D3BF}" type="presParOf" srcId="{89C8E700-12D8-4708-96EB-571188F3CF1D}" destId="{897B5457-3967-47D3-8209-710E0FEF88F6}" srcOrd="5" destOrd="0" presId="urn:microsoft.com/office/officeart/2005/8/layout/default"/>
    <dgm:cxn modelId="{349F756E-9D42-4401-9E9A-A154122DFE83}" type="presParOf" srcId="{89C8E700-12D8-4708-96EB-571188F3CF1D}" destId="{47190A19-6C1B-4D2E-BC3A-338062723482}" srcOrd="6" destOrd="0" presId="urn:microsoft.com/office/officeart/2005/8/layout/default"/>
    <dgm:cxn modelId="{136C9BD5-B053-4BC9-B402-D0C35A540CBD}" type="presParOf" srcId="{89C8E700-12D8-4708-96EB-571188F3CF1D}" destId="{CDF0D500-CC8D-4F8D-B677-21A0339EA863}" srcOrd="7" destOrd="0" presId="urn:microsoft.com/office/officeart/2005/8/layout/default"/>
    <dgm:cxn modelId="{A08B3B4D-FC1F-4EFF-B729-95368BBDCA3E}" type="presParOf" srcId="{89C8E700-12D8-4708-96EB-571188F3CF1D}" destId="{174EB5D8-E4B2-4806-8961-FD5F6001D5DE}" srcOrd="8" destOrd="0" presId="urn:microsoft.com/office/officeart/2005/8/layout/default"/>
    <dgm:cxn modelId="{F3D1981A-0EDB-4AE3-8EF8-1722AF9AA376}" type="presParOf" srcId="{89C8E700-12D8-4708-96EB-571188F3CF1D}" destId="{AC17006E-2751-45C6-A801-8391F5A65470}" srcOrd="9" destOrd="0" presId="urn:microsoft.com/office/officeart/2005/8/layout/default"/>
    <dgm:cxn modelId="{B0E13BBD-6280-421D-9985-E13EAAAC758B}" type="presParOf" srcId="{89C8E700-12D8-4708-96EB-571188F3CF1D}" destId="{1065A473-8B0F-4820-A507-18E459D49449}" srcOrd="10" destOrd="0" presId="urn:microsoft.com/office/officeart/2005/8/layout/default"/>
    <dgm:cxn modelId="{681DCBDC-1DAA-472B-B81E-B7CD71B5450E}" type="presParOf" srcId="{89C8E700-12D8-4708-96EB-571188F3CF1D}" destId="{D03AF6D9-7C8F-4E99-AF57-079BDE579F0B}" srcOrd="11" destOrd="0" presId="urn:microsoft.com/office/officeart/2005/8/layout/default"/>
    <dgm:cxn modelId="{C86FAB30-925B-4CD6-91CE-4FD3B8002539}" type="presParOf" srcId="{89C8E700-12D8-4708-96EB-571188F3CF1D}" destId="{73B38479-D47A-4136-9998-11905DF3EE90}" srcOrd="12" destOrd="0" presId="urn:microsoft.com/office/officeart/2005/8/layout/default"/>
    <dgm:cxn modelId="{51942A71-2433-4684-B3C8-EFE8077D3E65}" type="presParOf" srcId="{89C8E700-12D8-4708-96EB-571188F3CF1D}" destId="{C65BCE1C-AE5B-4844-A9D8-1DBC27EEFCF6}" srcOrd="13" destOrd="0" presId="urn:microsoft.com/office/officeart/2005/8/layout/default"/>
    <dgm:cxn modelId="{34E328D2-0B7E-46FA-85B3-61DC1B1CAB27}" type="presParOf" srcId="{89C8E700-12D8-4708-96EB-571188F3CF1D}" destId="{5A5317A9-276A-495E-BB3B-5E79CC4F2D1D}" srcOrd="14" destOrd="0" presId="urn:microsoft.com/office/officeart/2005/8/layout/default"/>
    <dgm:cxn modelId="{1024CAAD-0DA5-4D7D-A327-BEA28D996BEE}" type="presParOf" srcId="{89C8E700-12D8-4708-96EB-571188F3CF1D}" destId="{5EC34E40-7383-4984-B07F-41D2F0D346D8}" srcOrd="15" destOrd="0" presId="urn:microsoft.com/office/officeart/2005/8/layout/default"/>
    <dgm:cxn modelId="{4BDDBE29-32ED-4E0D-BD8B-D32E9C44957B}" type="presParOf" srcId="{89C8E700-12D8-4708-96EB-571188F3CF1D}" destId="{25F85D76-4825-41B9-A56E-FBCF85D7BF07}" srcOrd="16" destOrd="0" presId="urn:microsoft.com/office/officeart/2005/8/layout/default"/>
    <dgm:cxn modelId="{B1A23882-69B8-44C8-815E-AA2158DB63BE}" type="presParOf" srcId="{89C8E700-12D8-4708-96EB-571188F3CF1D}" destId="{05BF583A-560D-44A0-85B5-619C4D50FAC0}" srcOrd="17" destOrd="0" presId="urn:microsoft.com/office/officeart/2005/8/layout/default"/>
    <dgm:cxn modelId="{E0B4D99C-4334-4537-A154-75C206798AD7}" type="presParOf" srcId="{89C8E700-12D8-4708-96EB-571188F3CF1D}" destId="{372E308E-A14C-42F0-A9E3-9187B364E42C}" srcOrd="18" destOrd="0" presId="urn:microsoft.com/office/officeart/2005/8/layout/default"/>
    <dgm:cxn modelId="{1E42E773-E5CC-4970-8438-5FFBD836E10C}" type="presParOf" srcId="{89C8E700-12D8-4708-96EB-571188F3CF1D}" destId="{FEEBA0C7-E8D0-434E-99C2-C34578BB86E4}" srcOrd="19" destOrd="0" presId="urn:microsoft.com/office/officeart/2005/8/layout/default"/>
    <dgm:cxn modelId="{59F489CC-7A1C-4B83-A344-7F2A29B78E55}" type="presParOf" srcId="{89C8E700-12D8-4708-96EB-571188F3CF1D}" destId="{802ADAB2-A6B6-4509-9ED2-8B92F75743FF}" srcOrd="20" destOrd="0" presId="urn:microsoft.com/office/officeart/2005/8/layout/default"/>
    <dgm:cxn modelId="{78A4105C-569B-453E-A1E4-38DFEA465F67}" type="presParOf" srcId="{89C8E700-12D8-4708-96EB-571188F3CF1D}" destId="{E24BFB79-C2FB-48F7-85F1-8B763257B355}" srcOrd="21" destOrd="0" presId="urn:microsoft.com/office/officeart/2005/8/layout/default"/>
    <dgm:cxn modelId="{724DC959-DA35-49BC-A2B0-8BE051D5BB7A}" type="presParOf" srcId="{89C8E700-12D8-4708-96EB-571188F3CF1D}" destId="{7E49441B-5B2D-4946-A757-3ABF51F6E81C}" srcOrd="22" destOrd="0" presId="urn:microsoft.com/office/officeart/2005/8/layout/default"/>
    <dgm:cxn modelId="{13D9EF4F-E67D-41E4-9653-B1C665DDA518}" type="presParOf" srcId="{89C8E700-12D8-4708-96EB-571188F3CF1D}" destId="{5E4E7669-8E7E-4520-90AE-F5E9030F2B2D}" srcOrd="23" destOrd="0" presId="urn:microsoft.com/office/officeart/2005/8/layout/default"/>
    <dgm:cxn modelId="{213F2FD6-001B-4202-8D5D-590BABCD6E8D}" type="presParOf" srcId="{89C8E700-12D8-4708-96EB-571188F3CF1D}" destId="{0852C802-BC65-4D48-9B74-A84CC35D0F90}" srcOrd="24" destOrd="0" presId="urn:microsoft.com/office/officeart/2005/8/layout/default"/>
    <dgm:cxn modelId="{034859EC-82E1-48CE-9168-A609CD6CBFAA}" type="presParOf" srcId="{89C8E700-12D8-4708-96EB-571188F3CF1D}" destId="{40E460C2-5AE3-4F6B-A7F0-9828F92B9ED2}" srcOrd="25" destOrd="0" presId="urn:microsoft.com/office/officeart/2005/8/layout/default"/>
    <dgm:cxn modelId="{08A7EA6D-292C-49B5-8F20-17BAB3F79955}" type="presParOf" srcId="{89C8E700-12D8-4708-96EB-571188F3CF1D}" destId="{E7FCB7E7-0865-47C7-BED9-F40F6C045951}" srcOrd="2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E35F9E-B914-4FB4-8F47-A541D40DDD44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85BDBE2-2ED1-43FB-9B94-A70C691F2D89}">
      <dgm:prSet/>
      <dgm:spPr/>
      <dgm:t>
        <a:bodyPr/>
        <a:lstStyle/>
        <a:p>
          <a:r>
            <a:rPr lang="en-US" dirty="0"/>
            <a:t>Security Engineering which  focuses on </a:t>
          </a:r>
        </a:p>
      </dgm:t>
    </dgm:pt>
    <dgm:pt modelId="{F11655D0-2D7B-4F62-BCF0-BB10F099E453}" type="parTrans" cxnId="{AB426B6E-D335-4B2D-BC6E-3C2C050C026B}">
      <dgm:prSet/>
      <dgm:spPr/>
      <dgm:t>
        <a:bodyPr/>
        <a:lstStyle/>
        <a:p>
          <a:endParaRPr lang="en-US"/>
        </a:p>
      </dgm:t>
    </dgm:pt>
    <dgm:pt modelId="{A1F2F0E5-C5A9-44A3-AA07-8B31BDF643F6}" type="sibTrans" cxnId="{AB426B6E-D335-4B2D-BC6E-3C2C050C026B}">
      <dgm:prSet/>
      <dgm:spPr/>
      <dgm:t>
        <a:bodyPr/>
        <a:lstStyle/>
        <a:p>
          <a:endParaRPr lang="en-US"/>
        </a:p>
      </dgm:t>
    </dgm:pt>
    <dgm:pt modelId="{E3255850-E343-4250-B87A-DF6822931720}">
      <dgm:prSet/>
      <dgm:spPr/>
      <dgm:t>
        <a:bodyPr/>
        <a:lstStyle/>
        <a:p>
          <a:r>
            <a:rPr lang="en-US"/>
            <a:t>integrating threat hunting</a:t>
          </a:r>
        </a:p>
      </dgm:t>
    </dgm:pt>
    <dgm:pt modelId="{9ED7AB90-E346-4718-8E4E-8C571EE21575}" type="parTrans" cxnId="{7D227F62-5C03-4EDA-9736-A3F546078BC3}">
      <dgm:prSet/>
      <dgm:spPr/>
      <dgm:t>
        <a:bodyPr/>
        <a:lstStyle/>
        <a:p>
          <a:endParaRPr lang="en-US"/>
        </a:p>
      </dgm:t>
    </dgm:pt>
    <dgm:pt modelId="{5DD9FB57-71C5-4637-A9EB-918E048BEC01}" type="sibTrans" cxnId="{7D227F62-5C03-4EDA-9736-A3F546078BC3}">
      <dgm:prSet/>
      <dgm:spPr/>
      <dgm:t>
        <a:bodyPr/>
        <a:lstStyle/>
        <a:p>
          <a:endParaRPr lang="en-US"/>
        </a:p>
      </dgm:t>
    </dgm:pt>
    <dgm:pt modelId="{A8E4229C-857E-41C6-B527-F0740D7E427A}">
      <dgm:prSet/>
      <dgm:spPr/>
      <dgm:t>
        <a:bodyPr/>
        <a:lstStyle/>
        <a:p>
          <a:r>
            <a:rPr lang="en-US"/>
            <a:t>firewalls and other filters</a:t>
          </a:r>
        </a:p>
      </dgm:t>
    </dgm:pt>
    <dgm:pt modelId="{F5B59E97-E56D-4285-8F3B-77D5C55C4A56}" type="parTrans" cxnId="{0BF8439A-2742-4761-9BAC-FF526A5C3A18}">
      <dgm:prSet/>
      <dgm:spPr/>
      <dgm:t>
        <a:bodyPr/>
        <a:lstStyle/>
        <a:p>
          <a:endParaRPr lang="en-US"/>
        </a:p>
      </dgm:t>
    </dgm:pt>
    <dgm:pt modelId="{7CC2685C-20CC-4056-823A-B27F9813FE15}" type="sibTrans" cxnId="{0BF8439A-2742-4761-9BAC-FF526A5C3A18}">
      <dgm:prSet/>
      <dgm:spPr/>
      <dgm:t>
        <a:bodyPr/>
        <a:lstStyle/>
        <a:p>
          <a:endParaRPr lang="en-US"/>
        </a:p>
      </dgm:t>
    </dgm:pt>
    <dgm:pt modelId="{EA60FE43-CAC7-45CF-991F-DBFB8795D153}">
      <dgm:prSet/>
      <dgm:spPr/>
      <dgm:t>
        <a:bodyPr/>
        <a:lstStyle/>
        <a:p>
          <a:r>
            <a:rPr lang="en-US"/>
            <a:t>intrusion detection</a:t>
          </a:r>
        </a:p>
      </dgm:t>
    </dgm:pt>
    <dgm:pt modelId="{EDAB890B-1621-4990-AD52-71F2BF9903FE}" type="parTrans" cxnId="{715B5230-8413-45CD-BF22-61B1D5BE59B3}">
      <dgm:prSet/>
      <dgm:spPr/>
      <dgm:t>
        <a:bodyPr/>
        <a:lstStyle/>
        <a:p>
          <a:endParaRPr lang="en-US"/>
        </a:p>
      </dgm:t>
    </dgm:pt>
    <dgm:pt modelId="{3C78BF8E-9EA0-4942-AC59-9E1680977495}" type="sibTrans" cxnId="{715B5230-8413-45CD-BF22-61B1D5BE59B3}">
      <dgm:prSet/>
      <dgm:spPr/>
      <dgm:t>
        <a:bodyPr/>
        <a:lstStyle/>
        <a:p>
          <a:endParaRPr lang="en-US"/>
        </a:p>
      </dgm:t>
    </dgm:pt>
    <dgm:pt modelId="{CB5703C2-117D-4310-9FF2-0A34FBCA06A3}">
      <dgm:prSet/>
      <dgm:spPr/>
      <dgm:t>
        <a:bodyPr/>
        <a:lstStyle/>
        <a:p>
          <a:r>
            <a:rPr lang="en-US"/>
            <a:t>network logging</a:t>
          </a:r>
        </a:p>
      </dgm:t>
    </dgm:pt>
    <dgm:pt modelId="{BD8F1F26-3687-4502-A941-C9CCA13DC2C7}" type="parTrans" cxnId="{A077F1C3-2CD4-40DC-B5D8-2D50CEC420F7}">
      <dgm:prSet/>
      <dgm:spPr/>
      <dgm:t>
        <a:bodyPr/>
        <a:lstStyle/>
        <a:p>
          <a:endParaRPr lang="en-US"/>
        </a:p>
      </dgm:t>
    </dgm:pt>
    <dgm:pt modelId="{C0BD883C-4187-47E5-9AB6-48F5DEE98276}" type="sibTrans" cxnId="{A077F1C3-2CD4-40DC-B5D8-2D50CEC420F7}">
      <dgm:prSet/>
      <dgm:spPr/>
      <dgm:t>
        <a:bodyPr/>
        <a:lstStyle/>
        <a:p>
          <a:endParaRPr lang="en-US"/>
        </a:p>
      </dgm:t>
    </dgm:pt>
    <dgm:pt modelId="{7800901C-05C8-4EAE-ABFA-ABCD1EECEEAA}">
      <dgm:prSet/>
      <dgm:spPr/>
      <dgm:t>
        <a:bodyPr/>
        <a:lstStyle/>
        <a:p>
          <a:r>
            <a:rPr lang="en-US"/>
            <a:t>supporting services</a:t>
          </a:r>
        </a:p>
      </dgm:t>
    </dgm:pt>
    <dgm:pt modelId="{0B66491D-7EA0-44BC-B8FC-8BCCBCE749DC}" type="parTrans" cxnId="{57873437-EE16-468F-B836-BFAC5047EC05}">
      <dgm:prSet/>
      <dgm:spPr/>
      <dgm:t>
        <a:bodyPr/>
        <a:lstStyle/>
        <a:p>
          <a:endParaRPr lang="en-US"/>
        </a:p>
      </dgm:t>
    </dgm:pt>
    <dgm:pt modelId="{44F8C182-D425-4152-AF2C-560C733779B6}" type="sibTrans" cxnId="{57873437-EE16-468F-B836-BFAC5047EC05}">
      <dgm:prSet/>
      <dgm:spPr/>
      <dgm:t>
        <a:bodyPr/>
        <a:lstStyle/>
        <a:p>
          <a:endParaRPr lang="en-US"/>
        </a:p>
      </dgm:t>
    </dgm:pt>
    <dgm:pt modelId="{64B8A6A4-CEB0-4D3D-B904-B366FCB650E4}" type="pres">
      <dgm:prSet presAssocID="{0CE35F9E-B914-4FB4-8F47-A541D40DDD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2FA44A-83D7-49B5-B3C3-EB59DF5A1272}" type="pres">
      <dgm:prSet presAssocID="{B85BDBE2-2ED1-43FB-9B94-A70C691F2D89}" presName="hierRoot1" presStyleCnt="0">
        <dgm:presLayoutVars>
          <dgm:hierBranch val="init"/>
        </dgm:presLayoutVars>
      </dgm:prSet>
      <dgm:spPr/>
    </dgm:pt>
    <dgm:pt modelId="{4A072687-E7C0-4BFD-B72E-488E2B43A8CE}" type="pres">
      <dgm:prSet presAssocID="{B85BDBE2-2ED1-43FB-9B94-A70C691F2D89}" presName="rootComposite1" presStyleCnt="0"/>
      <dgm:spPr/>
    </dgm:pt>
    <dgm:pt modelId="{CDBD9065-831B-4B42-9724-DF371FB07013}" type="pres">
      <dgm:prSet presAssocID="{B85BDBE2-2ED1-43FB-9B94-A70C691F2D89}" presName="rootText1" presStyleLbl="node0" presStyleIdx="0" presStyleCnt="1">
        <dgm:presLayoutVars>
          <dgm:chPref val="3"/>
        </dgm:presLayoutVars>
      </dgm:prSet>
      <dgm:spPr/>
    </dgm:pt>
    <dgm:pt modelId="{565D7A35-6F6F-4302-ADDD-BEA3C6225132}" type="pres">
      <dgm:prSet presAssocID="{B85BDBE2-2ED1-43FB-9B94-A70C691F2D89}" presName="rootConnector1" presStyleLbl="node1" presStyleIdx="0" presStyleCnt="0"/>
      <dgm:spPr/>
    </dgm:pt>
    <dgm:pt modelId="{F5C1D415-F576-443E-9F00-3FDCCE4645B7}" type="pres">
      <dgm:prSet presAssocID="{B85BDBE2-2ED1-43FB-9B94-A70C691F2D89}" presName="hierChild2" presStyleCnt="0"/>
      <dgm:spPr/>
    </dgm:pt>
    <dgm:pt modelId="{42A02C31-A7D0-4116-BCF8-DFD3BA4A53E9}" type="pres">
      <dgm:prSet presAssocID="{9ED7AB90-E346-4718-8E4E-8C571EE21575}" presName="Name37" presStyleLbl="parChTrans1D2" presStyleIdx="0" presStyleCnt="5"/>
      <dgm:spPr/>
    </dgm:pt>
    <dgm:pt modelId="{B0384956-7441-452C-A081-27D1AC605B94}" type="pres">
      <dgm:prSet presAssocID="{E3255850-E343-4250-B87A-DF6822931720}" presName="hierRoot2" presStyleCnt="0">
        <dgm:presLayoutVars>
          <dgm:hierBranch val="init"/>
        </dgm:presLayoutVars>
      </dgm:prSet>
      <dgm:spPr/>
    </dgm:pt>
    <dgm:pt modelId="{61D7A053-FCB8-4978-B98D-188EA6761451}" type="pres">
      <dgm:prSet presAssocID="{E3255850-E343-4250-B87A-DF6822931720}" presName="rootComposite" presStyleCnt="0"/>
      <dgm:spPr/>
    </dgm:pt>
    <dgm:pt modelId="{2265FFDD-1F39-47F4-A9E6-B2FC067FF365}" type="pres">
      <dgm:prSet presAssocID="{E3255850-E343-4250-B87A-DF6822931720}" presName="rootText" presStyleLbl="node2" presStyleIdx="0" presStyleCnt="5">
        <dgm:presLayoutVars>
          <dgm:chPref val="3"/>
        </dgm:presLayoutVars>
      </dgm:prSet>
      <dgm:spPr/>
    </dgm:pt>
    <dgm:pt modelId="{DE81AB03-7137-497A-B007-3426DE56B1C1}" type="pres">
      <dgm:prSet presAssocID="{E3255850-E343-4250-B87A-DF6822931720}" presName="rootConnector" presStyleLbl="node2" presStyleIdx="0" presStyleCnt="5"/>
      <dgm:spPr/>
    </dgm:pt>
    <dgm:pt modelId="{69ED8F1C-0FE5-465F-A354-5D7F96FDF719}" type="pres">
      <dgm:prSet presAssocID="{E3255850-E343-4250-B87A-DF6822931720}" presName="hierChild4" presStyleCnt="0"/>
      <dgm:spPr/>
    </dgm:pt>
    <dgm:pt modelId="{944E47E1-314E-44FC-A1BD-C2911D8E4DAB}" type="pres">
      <dgm:prSet presAssocID="{E3255850-E343-4250-B87A-DF6822931720}" presName="hierChild5" presStyleCnt="0"/>
      <dgm:spPr/>
    </dgm:pt>
    <dgm:pt modelId="{47480859-28C5-43CA-82B7-5F3AE5C2DB8D}" type="pres">
      <dgm:prSet presAssocID="{F5B59E97-E56D-4285-8F3B-77D5C55C4A56}" presName="Name37" presStyleLbl="parChTrans1D2" presStyleIdx="1" presStyleCnt="5"/>
      <dgm:spPr/>
    </dgm:pt>
    <dgm:pt modelId="{C0E3EA90-5394-4179-BDDF-084F3BB8D380}" type="pres">
      <dgm:prSet presAssocID="{A8E4229C-857E-41C6-B527-F0740D7E427A}" presName="hierRoot2" presStyleCnt="0">
        <dgm:presLayoutVars>
          <dgm:hierBranch val="init"/>
        </dgm:presLayoutVars>
      </dgm:prSet>
      <dgm:spPr/>
    </dgm:pt>
    <dgm:pt modelId="{857D3656-C4DD-4ED7-8441-A8EB7814F35D}" type="pres">
      <dgm:prSet presAssocID="{A8E4229C-857E-41C6-B527-F0740D7E427A}" presName="rootComposite" presStyleCnt="0"/>
      <dgm:spPr/>
    </dgm:pt>
    <dgm:pt modelId="{FBC574D9-6430-46ED-AF26-DD6896A472A5}" type="pres">
      <dgm:prSet presAssocID="{A8E4229C-857E-41C6-B527-F0740D7E427A}" presName="rootText" presStyleLbl="node2" presStyleIdx="1" presStyleCnt="5">
        <dgm:presLayoutVars>
          <dgm:chPref val="3"/>
        </dgm:presLayoutVars>
      </dgm:prSet>
      <dgm:spPr/>
    </dgm:pt>
    <dgm:pt modelId="{6C76FCA0-33FB-401C-B54C-FEDFF6F153D6}" type="pres">
      <dgm:prSet presAssocID="{A8E4229C-857E-41C6-B527-F0740D7E427A}" presName="rootConnector" presStyleLbl="node2" presStyleIdx="1" presStyleCnt="5"/>
      <dgm:spPr/>
    </dgm:pt>
    <dgm:pt modelId="{3035CA30-5E71-429A-A63F-9119137913CC}" type="pres">
      <dgm:prSet presAssocID="{A8E4229C-857E-41C6-B527-F0740D7E427A}" presName="hierChild4" presStyleCnt="0"/>
      <dgm:spPr/>
    </dgm:pt>
    <dgm:pt modelId="{76D9403D-1725-4412-9695-205748D94FD1}" type="pres">
      <dgm:prSet presAssocID="{A8E4229C-857E-41C6-B527-F0740D7E427A}" presName="hierChild5" presStyleCnt="0"/>
      <dgm:spPr/>
    </dgm:pt>
    <dgm:pt modelId="{2C25E46D-2C09-431C-A100-91D773FB32B5}" type="pres">
      <dgm:prSet presAssocID="{EDAB890B-1621-4990-AD52-71F2BF9903FE}" presName="Name37" presStyleLbl="parChTrans1D2" presStyleIdx="2" presStyleCnt="5"/>
      <dgm:spPr/>
    </dgm:pt>
    <dgm:pt modelId="{0DAA87BE-3722-46C0-A1AC-2493F1507A0B}" type="pres">
      <dgm:prSet presAssocID="{EA60FE43-CAC7-45CF-991F-DBFB8795D153}" presName="hierRoot2" presStyleCnt="0">
        <dgm:presLayoutVars>
          <dgm:hierBranch val="init"/>
        </dgm:presLayoutVars>
      </dgm:prSet>
      <dgm:spPr/>
    </dgm:pt>
    <dgm:pt modelId="{31D73B94-FAF0-4455-B0A2-AE12FC990C22}" type="pres">
      <dgm:prSet presAssocID="{EA60FE43-CAC7-45CF-991F-DBFB8795D153}" presName="rootComposite" presStyleCnt="0"/>
      <dgm:spPr/>
    </dgm:pt>
    <dgm:pt modelId="{837F28BD-D5F0-4B0F-9D84-67D8E872A7B2}" type="pres">
      <dgm:prSet presAssocID="{EA60FE43-CAC7-45CF-991F-DBFB8795D153}" presName="rootText" presStyleLbl="node2" presStyleIdx="2" presStyleCnt="5">
        <dgm:presLayoutVars>
          <dgm:chPref val="3"/>
        </dgm:presLayoutVars>
      </dgm:prSet>
      <dgm:spPr/>
    </dgm:pt>
    <dgm:pt modelId="{8CEC363E-19FE-4838-A02E-8055206F8DB6}" type="pres">
      <dgm:prSet presAssocID="{EA60FE43-CAC7-45CF-991F-DBFB8795D153}" presName="rootConnector" presStyleLbl="node2" presStyleIdx="2" presStyleCnt="5"/>
      <dgm:spPr/>
    </dgm:pt>
    <dgm:pt modelId="{A25C2B56-2DAB-4728-8FED-40668A62665C}" type="pres">
      <dgm:prSet presAssocID="{EA60FE43-CAC7-45CF-991F-DBFB8795D153}" presName="hierChild4" presStyleCnt="0"/>
      <dgm:spPr/>
    </dgm:pt>
    <dgm:pt modelId="{DA2D7E5B-EC26-46BD-9A4A-6C59D35540FC}" type="pres">
      <dgm:prSet presAssocID="{EA60FE43-CAC7-45CF-991F-DBFB8795D153}" presName="hierChild5" presStyleCnt="0"/>
      <dgm:spPr/>
    </dgm:pt>
    <dgm:pt modelId="{3A3C0CCC-BB10-439B-890E-3E2469DBD67A}" type="pres">
      <dgm:prSet presAssocID="{BD8F1F26-3687-4502-A941-C9CCA13DC2C7}" presName="Name37" presStyleLbl="parChTrans1D2" presStyleIdx="3" presStyleCnt="5"/>
      <dgm:spPr/>
    </dgm:pt>
    <dgm:pt modelId="{474BDE1B-E7DE-426A-AECB-1967FD6ABA52}" type="pres">
      <dgm:prSet presAssocID="{CB5703C2-117D-4310-9FF2-0A34FBCA06A3}" presName="hierRoot2" presStyleCnt="0">
        <dgm:presLayoutVars>
          <dgm:hierBranch val="init"/>
        </dgm:presLayoutVars>
      </dgm:prSet>
      <dgm:spPr/>
    </dgm:pt>
    <dgm:pt modelId="{37C27B8A-285B-48BF-B17E-A72B7B24235A}" type="pres">
      <dgm:prSet presAssocID="{CB5703C2-117D-4310-9FF2-0A34FBCA06A3}" presName="rootComposite" presStyleCnt="0"/>
      <dgm:spPr/>
    </dgm:pt>
    <dgm:pt modelId="{6674AABE-BF5B-40D7-9D6C-FFD8F0DE2370}" type="pres">
      <dgm:prSet presAssocID="{CB5703C2-117D-4310-9FF2-0A34FBCA06A3}" presName="rootText" presStyleLbl="node2" presStyleIdx="3" presStyleCnt="5">
        <dgm:presLayoutVars>
          <dgm:chPref val="3"/>
        </dgm:presLayoutVars>
      </dgm:prSet>
      <dgm:spPr/>
    </dgm:pt>
    <dgm:pt modelId="{CFF12B6D-8055-431B-B579-700F9FABBC33}" type="pres">
      <dgm:prSet presAssocID="{CB5703C2-117D-4310-9FF2-0A34FBCA06A3}" presName="rootConnector" presStyleLbl="node2" presStyleIdx="3" presStyleCnt="5"/>
      <dgm:spPr/>
    </dgm:pt>
    <dgm:pt modelId="{07761705-3CAA-46F4-AE83-92A148489A09}" type="pres">
      <dgm:prSet presAssocID="{CB5703C2-117D-4310-9FF2-0A34FBCA06A3}" presName="hierChild4" presStyleCnt="0"/>
      <dgm:spPr/>
    </dgm:pt>
    <dgm:pt modelId="{D35CF6D3-902A-4D18-B178-62F301451604}" type="pres">
      <dgm:prSet presAssocID="{CB5703C2-117D-4310-9FF2-0A34FBCA06A3}" presName="hierChild5" presStyleCnt="0"/>
      <dgm:spPr/>
    </dgm:pt>
    <dgm:pt modelId="{0DCF52AA-B329-4DE9-80D2-12048F81F2D8}" type="pres">
      <dgm:prSet presAssocID="{0B66491D-7EA0-44BC-B8FC-8BCCBCE749DC}" presName="Name37" presStyleLbl="parChTrans1D2" presStyleIdx="4" presStyleCnt="5"/>
      <dgm:spPr/>
    </dgm:pt>
    <dgm:pt modelId="{D08B4C2E-0B38-45FD-A89F-06D6FC8A4DF2}" type="pres">
      <dgm:prSet presAssocID="{7800901C-05C8-4EAE-ABFA-ABCD1EECEEAA}" presName="hierRoot2" presStyleCnt="0">
        <dgm:presLayoutVars>
          <dgm:hierBranch val="init"/>
        </dgm:presLayoutVars>
      </dgm:prSet>
      <dgm:spPr/>
    </dgm:pt>
    <dgm:pt modelId="{FD567D8C-024C-4A81-9955-15FC3612D791}" type="pres">
      <dgm:prSet presAssocID="{7800901C-05C8-4EAE-ABFA-ABCD1EECEEAA}" presName="rootComposite" presStyleCnt="0"/>
      <dgm:spPr/>
    </dgm:pt>
    <dgm:pt modelId="{E4DFB0F4-F588-4D1B-927B-CCE1615303C3}" type="pres">
      <dgm:prSet presAssocID="{7800901C-05C8-4EAE-ABFA-ABCD1EECEEAA}" presName="rootText" presStyleLbl="node2" presStyleIdx="4" presStyleCnt="5">
        <dgm:presLayoutVars>
          <dgm:chPref val="3"/>
        </dgm:presLayoutVars>
      </dgm:prSet>
      <dgm:spPr/>
    </dgm:pt>
    <dgm:pt modelId="{013ADFFA-B151-4F7D-9305-D1FEDCC6D74C}" type="pres">
      <dgm:prSet presAssocID="{7800901C-05C8-4EAE-ABFA-ABCD1EECEEAA}" presName="rootConnector" presStyleLbl="node2" presStyleIdx="4" presStyleCnt="5"/>
      <dgm:spPr/>
    </dgm:pt>
    <dgm:pt modelId="{B32188ED-1AEC-452E-BAF0-A3C012881261}" type="pres">
      <dgm:prSet presAssocID="{7800901C-05C8-4EAE-ABFA-ABCD1EECEEAA}" presName="hierChild4" presStyleCnt="0"/>
      <dgm:spPr/>
    </dgm:pt>
    <dgm:pt modelId="{903801C6-10DC-46D3-9537-C1564625996A}" type="pres">
      <dgm:prSet presAssocID="{7800901C-05C8-4EAE-ABFA-ABCD1EECEEAA}" presName="hierChild5" presStyleCnt="0"/>
      <dgm:spPr/>
    </dgm:pt>
    <dgm:pt modelId="{CC6D7059-32B2-4836-A9D0-9343ED201D86}" type="pres">
      <dgm:prSet presAssocID="{B85BDBE2-2ED1-43FB-9B94-A70C691F2D89}" presName="hierChild3" presStyleCnt="0"/>
      <dgm:spPr/>
    </dgm:pt>
  </dgm:ptLst>
  <dgm:cxnLst>
    <dgm:cxn modelId="{B9DEC410-7D1A-467C-8B6E-A77A52442186}" type="presOf" srcId="{B85BDBE2-2ED1-43FB-9B94-A70C691F2D89}" destId="{CDBD9065-831B-4B42-9724-DF371FB07013}" srcOrd="0" destOrd="0" presId="urn:microsoft.com/office/officeart/2005/8/layout/orgChart1"/>
    <dgm:cxn modelId="{9BDC7A12-DC96-4379-AF3C-508C6D94C621}" type="presOf" srcId="{CB5703C2-117D-4310-9FF2-0A34FBCA06A3}" destId="{CFF12B6D-8055-431B-B579-700F9FABBC33}" srcOrd="1" destOrd="0" presId="urn:microsoft.com/office/officeart/2005/8/layout/orgChart1"/>
    <dgm:cxn modelId="{8D198918-3282-4C76-B526-274A3B04C6D1}" type="presOf" srcId="{7800901C-05C8-4EAE-ABFA-ABCD1EECEEAA}" destId="{013ADFFA-B151-4F7D-9305-D1FEDCC6D74C}" srcOrd="1" destOrd="0" presId="urn:microsoft.com/office/officeart/2005/8/layout/orgChart1"/>
    <dgm:cxn modelId="{286C2326-38A4-486D-838E-012E4562ABF6}" type="presOf" srcId="{0B66491D-7EA0-44BC-B8FC-8BCCBCE749DC}" destId="{0DCF52AA-B329-4DE9-80D2-12048F81F2D8}" srcOrd="0" destOrd="0" presId="urn:microsoft.com/office/officeart/2005/8/layout/orgChart1"/>
    <dgm:cxn modelId="{715B5230-8413-45CD-BF22-61B1D5BE59B3}" srcId="{B85BDBE2-2ED1-43FB-9B94-A70C691F2D89}" destId="{EA60FE43-CAC7-45CF-991F-DBFB8795D153}" srcOrd="2" destOrd="0" parTransId="{EDAB890B-1621-4990-AD52-71F2BF9903FE}" sibTransId="{3C78BF8E-9EA0-4942-AC59-9E1680977495}"/>
    <dgm:cxn modelId="{57873437-EE16-468F-B836-BFAC5047EC05}" srcId="{B85BDBE2-2ED1-43FB-9B94-A70C691F2D89}" destId="{7800901C-05C8-4EAE-ABFA-ABCD1EECEEAA}" srcOrd="4" destOrd="0" parTransId="{0B66491D-7EA0-44BC-B8FC-8BCCBCE749DC}" sibTransId="{44F8C182-D425-4152-AF2C-560C733779B6}"/>
    <dgm:cxn modelId="{2F3B033F-D2BC-4DF4-9491-815CA96733B0}" type="presOf" srcId="{EA60FE43-CAC7-45CF-991F-DBFB8795D153}" destId="{8CEC363E-19FE-4838-A02E-8055206F8DB6}" srcOrd="1" destOrd="0" presId="urn:microsoft.com/office/officeart/2005/8/layout/orgChart1"/>
    <dgm:cxn modelId="{7D227F62-5C03-4EDA-9736-A3F546078BC3}" srcId="{B85BDBE2-2ED1-43FB-9B94-A70C691F2D89}" destId="{E3255850-E343-4250-B87A-DF6822931720}" srcOrd="0" destOrd="0" parTransId="{9ED7AB90-E346-4718-8E4E-8C571EE21575}" sibTransId="{5DD9FB57-71C5-4637-A9EB-918E048BEC01}"/>
    <dgm:cxn modelId="{26529D43-6E18-4A1D-82E3-F920A34C3672}" type="presOf" srcId="{CB5703C2-117D-4310-9FF2-0A34FBCA06A3}" destId="{6674AABE-BF5B-40D7-9D6C-FFD8F0DE2370}" srcOrd="0" destOrd="0" presId="urn:microsoft.com/office/officeart/2005/8/layout/orgChart1"/>
    <dgm:cxn modelId="{FEC29E46-A43A-4ACE-AE81-AFE9FFE99810}" type="presOf" srcId="{F5B59E97-E56D-4285-8F3B-77D5C55C4A56}" destId="{47480859-28C5-43CA-82B7-5F3AE5C2DB8D}" srcOrd="0" destOrd="0" presId="urn:microsoft.com/office/officeart/2005/8/layout/orgChart1"/>
    <dgm:cxn modelId="{AB426B6E-D335-4B2D-BC6E-3C2C050C026B}" srcId="{0CE35F9E-B914-4FB4-8F47-A541D40DDD44}" destId="{B85BDBE2-2ED1-43FB-9B94-A70C691F2D89}" srcOrd="0" destOrd="0" parTransId="{F11655D0-2D7B-4F62-BCF0-BB10F099E453}" sibTransId="{A1F2F0E5-C5A9-44A3-AA07-8B31BDF643F6}"/>
    <dgm:cxn modelId="{1660276F-0D24-4C30-ABE3-03ED7705A6A9}" type="presOf" srcId="{EA60FE43-CAC7-45CF-991F-DBFB8795D153}" destId="{837F28BD-D5F0-4B0F-9D84-67D8E872A7B2}" srcOrd="0" destOrd="0" presId="urn:microsoft.com/office/officeart/2005/8/layout/orgChart1"/>
    <dgm:cxn modelId="{D94ADE6F-7C57-4BDD-B276-9289670FF88F}" type="presOf" srcId="{BD8F1F26-3687-4502-A941-C9CCA13DC2C7}" destId="{3A3C0CCC-BB10-439B-890E-3E2469DBD67A}" srcOrd="0" destOrd="0" presId="urn:microsoft.com/office/officeart/2005/8/layout/orgChart1"/>
    <dgm:cxn modelId="{0DD71B53-3E46-44B3-AA93-9DBBDC32C2DC}" type="presOf" srcId="{B85BDBE2-2ED1-43FB-9B94-A70C691F2D89}" destId="{565D7A35-6F6F-4302-ADDD-BEA3C6225132}" srcOrd="1" destOrd="0" presId="urn:microsoft.com/office/officeart/2005/8/layout/orgChart1"/>
    <dgm:cxn modelId="{D5039A8C-9384-41EA-9336-A4AD6EEC59E4}" type="presOf" srcId="{E3255850-E343-4250-B87A-DF6822931720}" destId="{2265FFDD-1F39-47F4-A9E6-B2FC067FF365}" srcOrd="0" destOrd="0" presId="urn:microsoft.com/office/officeart/2005/8/layout/orgChart1"/>
    <dgm:cxn modelId="{0BF8439A-2742-4761-9BAC-FF526A5C3A18}" srcId="{B85BDBE2-2ED1-43FB-9B94-A70C691F2D89}" destId="{A8E4229C-857E-41C6-B527-F0740D7E427A}" srcOrd="1" destOrd="0" parTransId="{F5B59E97-E56D-4285-8F3B-77D5C55C4A56}" sibTransId="{7CC2685C-20CC-4056-823A-B27F9813FE15}"/>
    <dgm:cxn modelId="{6C896AA2-DF14-4BC0-BE6F-5C773DA9817D}" type="presOf" srcId="{E3255850-E343-4250-B87A-DF6822931720}" destId="{DE81AB03-7137-497A-B007-3426DE56B1C1}" srcOrd="1" destOrd="0" presId="urn:microsoft.com/office/officeart/2005/8/layout/orgChart1"/>
    <dgm:cxn modelId="{47E38FA5-1C8D-4424-8FD4-CE01F12B324D}" type="presOf" srcId="{0CE35F9E-B914-4FB4-8F47-A541D40DDD44}" destId="{64B8A6A4-CEB0-4D3D-B904-B366FCB650E4}" srcOrd="0" destOrd="0" presId="urn:microsoft.com/office/officeart/2005/8/layout/orgChart1"/>
    <dgm:cxn modelId="{90E5EABE-2A1F-48B4-A17E-318814D002DD}" type="presOf" srcId="{7800901C-05C8-4EAE-ABFA-ABCD1EECEEAA}" destId="{E4DFB0F4-F588-4D1B-927B-CCE1615303C3}" srcOrd="0" destOrd="0" presId="urn:microsoft.com/office/officeart/2005/8/layout/orgChart1"/>
    <dgm:cxn modelId="{A077F1C3-2CD4-40DC-B5D8-2D50CEC420F7}" srcId="{B85BDBE2-2ED1-43FB-9B94-A70C691F2D89}" destId="{CB5703C2-117D-4310-9FF2-0A34FBCA06A3}" srcOrd="3" destOrd="0" parTransId="{BD8F1F26-3687-4502-A941-C9CCA13DC2C7}" sibTransId="{C0BD883C-4187-47E5-9AB6-48F5DEE98276}"/>
    <dgm:cxn modelId="{0395F0C8-D85E-4654-9965-68E2F21E3831}" type="presOf" srcId="{A8E4229C-857E-41C6-B527-F0740D7E427A}" destId="{FBC574D9-6430-46ED-AF26-DD6896A472A5}" srcOrd="0" destOrd="0" presId="urn:microsoft.com/office/officeart/2005/8/layout/orgChart1"/>
    <dgm:cxn modelId="{F17FA0CD-0E48-4FAD-BE21-1FF7F85059DF}" type="presOf" srcId="{9ED7AB90-E346-4718-8E4E-8C571EE21575}" destId="{42A02C31-A7D0-4116-BCF8-DFD3BA4A53E9}" srcOrd="0" destOrd="0" presId="urn:microsoft.com/office/officeart/2005/8/layout/orgChart1"/>
    <dgm:cxn modelId="{0151DCCF-49D8-431F-A35E-CED46AFA4543}" type="presOf" srcId="{A8E4229C-857E-41C6-B527-F0740D7E427A}" destId="{6C76FCA0-33FB-401C-B54C-FEDFF6F153D6}" srcOrd="1" destOrd="0" presId="urn:microsoft.com/office/officeart/2005/8/layout/orgChart1"/>
    <dgm:cxn modelId="{6EF9F5D4-8582-45D4-BF57-3A6522F862DB}" type="presOf" srcId="{EDAB890B-1621-4990-AD52-71F2BF9903FE}" destId="{2C25E46D-2C09-431C-A100-91D773FB32B5}" srcOrd="0" destOrd="0" presId="urn:microsoft.com/office/officeart/2005/8/layout/orgChart1"/>
    <dgm:cxn modelId="{C181467B-A8C4-473F-A85D-627CD3574B80}" type="presParOf" srcId="{64B8A6A4-CEB0-4D3D-B904-B366FCB650E4}" destId="{5E2FA44A-83D7-49B5-B3C3-EB59DF5A1272}" srcOrd="0" destOrd="0" presId="urn:microsoft.com/office/officeart/2005/8/layout/orgChart1"/>
    <dgm:cxn modelId="{F8B3F3CE-E501-4E4E-87D3-B371156B0C22}" type="presParOf" srcId="{5E2FA44A-83D7-49B5-B3C3-EB59DF5A1272}" destId="{4A072687-E7C0-4BFD-B72E-488E2B43A8CE}" srcOrd="0" destOrd="0" presId="urn:microsoft.com/office/officeart/2005/8/layout/orgChart1"/>
    <dgm:cxn modelId="{3899E246-E7B6-41CE-8FE1-7ABC42507729}" type="presParOf" srcId="{4A072687-E7C0-4BFD-B72E-488E2B43A8CE}" destId="{CDBD9065-831B-4B42-9724-DF371FB07013}" srcOrd="0" destOrd="0" presId="urn:microsoft.com/office/officeart/2005/8/layout/orgChart1"/>
    <dgm:cxn modelId="{86773E4D-2E6C-40A4-BFBD-98AFC185424C}" type="presParOf" srcId="{4A072687-E7C0-4BFD-B72E-488E2B43A8CE}" destId="{565D7A35-6F6F-4302-ADDD-BEA3C6225132}" srcOrd="1" destOrd="0" presId="urn:microsoft.com/office/officeart/2005/8/layout/orgChart1"/>
    <dgm:cxn modelId="{640BD133-B276-4141-8129-67579040B8C0}" type="presParOf" srcId="{5E2FA44A-83D7-49B5-B3C3-EB59DF5A1272}" destId="{F5C1D415-F576-443E-9F00-3FDCCE4645B7}" srcOrd="1" destOrd="0" presId="urn:microsoft.com/office/officeart/2005/8/layout/orgChart1"/>
    <dgm:cxn modelId="{80BFC29B-610E-4370-A625-376A29A412FD}" type="presParOf" srcId="{F5C1D415-F576-443E-9F00-3FDCCE4645B7}" destId="{42A02C31-A7D0-4116-BCF8-DFD3BA4A53E9}" srcOrd="0" destOrd="0" presId="urn:microsoft.com/office/officeart/2005/8/layout/orgChart1"/>
    <dgm:cxn modelId="{88E65657-8DFC-427D-A945-2C6F35FEF958}" type="presParOf" srcId="{F5C1D415-F576-443E-9F00-3FDCCE4645B7}" destId="{B0384956-7441-452C-A081-27D1AC605B94}" srcOrd="1" destOrd="0" presId="urn:microsoft.com/office/officeart/2005/8/layout/orgChart1"/>
    <dgm:cxn modelId="{AB03587B-0F74-429C-B3A5-EDFE6F79D2D0}" type="presParOf" srcId="{B0384956-7441-452C-A081-27D1AC605B94}" destId="{61D7A053-FCB8-4978-B98D-188EA6761451}" srcOrd="0" destOrd="0" presId="urn:microsoft.com/office/officeart/2005/8/layout/orgChart1"/>
    <dgm:cxn modelId="{C1C87B0D-3ED3-4DBD-96BF-EE1557D0CF7E}" type="presParOf" srcId="{61D7A053-FCB8-4978-B98D-188EA6761451}" destId="{2265FFDD-1F39-47F4-A9E6-B2FC067FF365}" srcOrd="0" destOrd="0" presId="urn:microsoft.com/office/officeart/2005/8/layout/orgChart1"/>
    <dgm:cxn modelId="{C2DC83F4-576B-4E95-8A30-13BD8176B642}" type="presParOf" srcId="{61D7A053-FCB8-4978-B98D-188EA6761451}" destId="{DE81AB03-7137-497A-B007-3426DE56B1C1}" srcOrd="1" destOrd="0" presId="urn:microsoft.com/office/officeart/2005/8/layout/orgChart1"/>
    <dgm:cxn modelId="{A212DB52-77AA-47FD-82DF-31AE19FAD055}" type="presParOf" srcId="{B0384956-7441-452C-A081-27D1AC605B94}" destId="{69ED8F1C-0FE5-465F-A354-5D7F96FDF719}" srcOrd="1" destOrd="0" presId="urn:microsoft.com/office/officeart/2005/8/layout/orgChart1"/>
    <dgm:cxn modelId="{9FA915B3-A967-4255-BD3E-8B70B9A4F92F}" type="presParOf" srcId="{B0384956-7441-452C-A081-27D1AC605B94}" destId="{944E47E1-314E-44FC-A1BD-C2911D8E4DAB}" srcOrd="2" destOrd="0" presId="urn:microsoft.com/office/officeart/2005/8/layout/orgChart1"/>
    <dgm:cxn modelId="{946C0297-9699-47D1-B8D0-C51B22E79B0B}" type="presParOf" srcId="{F5C1D415-F576-443E-9F00-3FDCCE4645B7}" destId="{47480859-28C5-43CA-82B7-5F3AE5C2DB8D}" srcOrd="2" destOrd="0" presId="urn:microsoft.com/office/officeart/2005/8/layout/orgChart1"/>
    <dgm:cxn modelId="{EBEE891A-3331-44C6-AF06-3A60946B5AA5}" type="presParOf" srcId="{F5C1D415-F576-443E-9F00-3FDCCE4645B7}" destId="{C0E3EA90-5394-4179-BDDF-084F3BB8D380}" srcOrd="3" destOrd="0" presId="urn:microsoft.com/office/officeart/2005/8/layout/orgChart1"/>
    <dgm:cxn modelId="{311C37A0-8351-4F5F-95FC-EE0FAFB60278}" type="presParOf" srcId="{C0E3EA90-5394-4179-BDDF-084F3BB8D380}" destId="{857D3656-C4DD-4ED7-8441-A8EB7814F35D}" srcOrd="0" destOrd="0" presId="urn:microsoft.com/office/officeart/2005/8/layout/orgChart1"/>
    <dgm:cxn modelId="{5E2AE0FE-DCC9-4536-80CD-3511A0A60D28}" type="presParOf" srcId="{857D3656-C4DD-4ED7-8441-A8EB7814F35D}" destId="{FBC574D9-6430-46ED-AF26-DD6896A472A5}" srcOrd="0" destOrd="0" presId="urn:microsoft.com/office/officeart/2005/8/layout/orgChart1"/>
    <dgm:cxn modelId="{77C2B2D2-8385-48A8-BA50-948166323A64}" type="presParOf" srcId="{857D3656-C4DD-4ED7-8441-A8EB7814F35D}" destId="{6C76FCA0-33FB-401C-B54C-FEDFF6F153D6}" srcOrd="1" destOrd="0" presId="urn:microsoft.com/office/officeart/2005/8/layout/orgChart1"/>
    <dgm:cxn modelId="{9475795B-521F-4BD7-B0A6-58D9AD7A6FAC}" type="presParOf" srcId="{C0E3EA90-5394-4179-BDDF-084F3BB8D380}" destId="{3035CA30-5E71-429A-A63F-9119137913CC}" srcOrd="1" destOrd="0" presId="urn:microsoft.com/office/officeart/2005/8/layout/orgChart1"/>
    <dgm:cxn modelId="{6E1F5385-F0A2-4C6B-9C88-AD100BA08F07}" type="presParOf" srcId="{C0E3EA90-5394-4179-BDDF-084F3BB8D380}" destId="{76D9403D-1725-4412-9695-205748D94FD1}" srcOrd="2" destOrd="0" presId="urn:microsoft.com/office/officeart/2005/8/layout/orgChart1"/>
    <dgm:cxn modelId="{94809470-1DC8-4D26-BFAF-80DAF59F75A9}" type="presParOf" srcId="{F5C1D415-F576-443E-9F00-3FDCCE4645B7}" destId="{2C25E46D-2C09-431C-A100-91D773FB32B5}" srcOrd="4" destOrd="0" presId="urn:microsoft.com/office/officeart/2005/8/layout/orgChart1"/>
    <dgm:cxn modelId="{33034493-B755-4667-A433-24A17FA74BF8}" type="presParOf" srcId="{F5C1D415-F576-443E-9F00-3FDCCE4645B7}" destId="{0DAA87BE-3722-46C0-A1AC-2493F1507A0B}" srcOrd="5" destOrd="0" presId="urn:microsoft.com/office/officeart/2005/8/layout/orgChart1"/>
    <dgm:cxn modelId="{0E9A21D8-7219-4378-84D5-30A9DAB6C49A}" type="presParOf" srcId="{0DAA87BE-3722-46C0-A1AC-2493F1507A0B}" destId="{31D73B94-FAF0-4455-B0A2-AE12FC990C22}" srcOrd="0" destOrd="0" presId="urn:microsoft.com/office/officeart/2005/8/layout/orgChart1"/>
    <dgm:cxn modelId="{B26E8791-77D2-4837-BBCA-17912FA35381}" type="presParOf" srcId="{31D73B94-FAF0-4455-B0A2-AE12FC990C22}" destId="{837F28BD-D5F0-4B0F-9D84-67D8E872A7B2}" srcOrd="0" destOrd="0" presId="urn:microsoft.com/office/officeart/2005/8/layout/orgChart1"/>
    <dgm:cxn modelId="{AE6BEB7F-D4E5-44B9-9FC4-1F315B5DDD89}" type="presParOf" srcId="{31D73B94-FAF0-4455-B0A2-AE12FC990C22}" destId="{8CEC363E-19FE-4838-A02E-8055206F8DB6}" srcOrd="1" destOrd="0" presId="urn:microsoft.com/office/officeart/2005/8/layout/orgChart1"/>
    <dgm:cxn modelId="{CC8007C1-DEE2-4A0C-BCA2-F8F203277767}" type="presParOf" srcId="{0DAA87BE-3722-46C0-A1AC-2493F1507A0B}" destId="{A25C2B56-2DAB-4728-8FED-40668A62665C}" srcOrd="1" destOrd="0" presId="urn:microsoft.com/office/officeart/2005/8/layout/orgChart1"/>
    <dgm:cxn modelId="{93ABC8E9-F68D-45AB-97CD-418459E0F0CF}" type="presParOf" srcId="{0DAA87BE-3722-46C0-A1AC-2493F1507A0B}" destId="{DA2D7E5B-EC26-46BD-9A4A-6C59D35540FC}" srcOrd="2" destOrd="0" presId="urn:microsoft.com/office/officeart/2005/8/layout/orgChart1"/>
    <dgm:cxn modelId="{6E5ACED3-0DEB-47BB-A7F9-397A5436AB23}" type="presParOf" srcId="{F5C1D415-F576-443E-9F00-3FDCCE4645B7}" destId="{3A3C0CCC-BB10-439B-890E-3E2469DBD67A}" srcOrd="6" destOrd="0" presId="urn:microsoft.com/office/officeart/2005/8/layout/orgChart1"/>
    <dgm:cxn modelId="{8133D956-3F27-4A7E-9A41-82F403B0249A}" type="presParOf" srcId="{F5C1D415-F576-443E-9F00-3FDCCE4645B7}" destId="{474BDE1B-E7DE-426A-AECB-1967FD6ABA52}" srcOrd="7" destOrd="0" presId="urn:microsoft.com/office/officeart/2005/8/layout/orgChart1"/>
    <dgm:cxn modelId="{F619C0CB-83F6-4203-97A5-8BB802023E08}" type="presParOf" srcId="{474BDE1B-E7DE-426A-AECB-1967FD6ABA52}" destId="{37C27B8A-285B-48BF-B17E-A72B7B24235A}" srcOrd="0" destOrd="0" presId="urn:microsoft.com/office/officeart/2005/8/layout/orgChart1"/>
    <dgm:cxn modelId="{C91DAFAC-B02C-4596-A011-8E1A34CDCE50}" type="presParOf" srcId="{37C27B8A-285B-48BF-B17E-A72B7B24235A}" destId="{6674AABE-BF5B-40D7-9D6C-FFD8F0DE2370}" srcOrd="0" destOrd="0" presId="urn:microsoft.com/office/officeart/2005/8/layout/orgChart1"/>
    <dgm:cxn modelId="{893A4D9B-3B5A-4811-A02A-CABE0148C9C4}" type="presParOf" srcId="{37C27B8A-285B-48BF-B17E-A72B7B24235A}" destId="{CFF12B6D-8055-431B-B579-700F9FABBC33}" srcOrd="1" destOrd="0" presId="urn:microsoft.com/office/officeart/2005/8/layout/orgChart1"/>
    <dgm:cxn modelId="{F4F877F4-A17F-44D3-A2CF-4E979109D3C1}" type="presParOf" srcId="{474BDE1B-E7DE-426A-AECB-1967FD6ABA52}" destId="{07761705-3CAA-46F4-AE83-92A148489A09}" srcOrd="1" destOrd="0" presId="urn:microsoft.com/office/officeart/2005/8/layout/orgChart1"/>
    <dgm:cxn modelId="{0374C6D8-8867-4726-B3C3-137CD6AA9DB3}" type="presParOf" srcId="{474BDE1B-E7DE-426A-AECB-1967FD6ABA52}" destId="{D35CF6D3-902A-4D18-B178-62F301451604}" srcOrd="2" destOrd="0" presId="urn:microsoft.com/office/officeart/2005/8/layout/orgChart1"/>
    <dgm:cxn modelId="{07DD4EFF-9076-4AEA-AB1D-47ACDCEF9067}" type="presParOf" srcId="{F5C1D415-F576-443E-9F00-3FDCCE4645B7}" destId="{0DCF52AA-B329-4DE9-80D2-12048F81F2D8}" srcOrd="8" destOrd="0" presId="urn:microsoft.com/office/officeart/2005/8/layout/orgChart1"/>
    <dgm:cxn modelId="{AC478AE2-C92D-4B4E-AF37-FCB5F2140596}" type="presParOf" srcId="{F5C1D415-F576-443E-9F00-3FDCCE4645B7}" destId="{D08B4C2E-0B38-45FD-A89F-06D6FC8A4DF2}" srcOrd="9" destOrd="0" presId="urn:microsoft.com/office/officeart/2005/8/layout/orgChart1"/>
    <dgm:cxn modelId="{E286DCEF-799E-4E77-B964-231E7D6B7297}" type="presParOf" srcId="{D08B4C2E-0B38-45FD-A89F-06D6FC8A4DF2}" destId="{FD567D8C-024C-4A81-9955-15FC3612D791}" srcOrd="0" destOrd="0" presId="urn:microsoft.com/office/officeart/2005/8/layout/orgChart1"/>
    <dgm:cxn modelId="{9AAA0FAC-96A7-4691-B746-2878C1E2DE4B}" type="presParOf" srcId="{FD567D8C-024C-4A81-9955-15FC3612D791}" destId="{E4DFB0F4-F588-4D1B-927B-CCE1615303C3}" srcOrd="0" destOrd="0" presId="urn:microsoft.com/office/officeart/2005/8/layout/orgChart1"/>
    <dgm:cxn modelId="{CCE0A7BA-69EE-4E68-A042-AA1ECB3A3443}" type="presParOf" srcId="{FD567D8C-024C-4A81-9955-15FC3612D791}" destId="{013ADFFA-B151-4F7D-9305-D1FEDCC6D74C}" srcOrd="1" destOrd="0" presId="urn:microsoft.com/office/officeart/2005/8/layout/orgChart1"/>
    <dgm:cxn modelId="{16E74118-5461-455E-BED2-B688833DAC4D}" type="presParOf" srcId="{D08B4C2E-0B38-45FD-A89F-06D6FC8A4DF2}" destId="{B32188ED-1AEC-452E-BAF0-A3C012881261}" srcOrd="1" destOrd="0" presId="urn:microsoft.com/office/officeart/2005/8/layout/orgChart1"/>
    <dgm:cxn modelId="{3F8AA324-8BD7-442C-BAB0-409B116F0DD4}" type="presParOf" srcId="{D08B4C2E-0B38-45FD-A89F-06D6FC8A4DF2}" destId="{903801C6-10DC-46D3-9537-C1564625996A}" srcOrd="2" destOrd="0" presId="urn:microsoft.com/office/officeart/2005/8/layout/orgChart1"/>
    <dgm:cxn modelId="{6368C078-CF1C-4E27-B2E8-21C2354E8162}" type="presParOf" srcId="{5E2FA44A-83D7-49B5-B3C3-EB59DF5A1272}" destId="{CC6D7059-32B2-4836-A9D0-9343ED201D8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872AB3-31EC-47D9-8B44-A2B1778BD4C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892C488-5F61-4DB4-8125-326BD3A7D60B}">
      <dgm:prSet/>
      <dgm:spPr/>
      <dgm:t>
        <a:bodyPr/>
        <a:lstStyle/>
        <a:p>
          <a:pPr>
            <a:defRPr b="1"/>
          </a:pPr>
          <a:r>
            <a:rPr lang="en-US"/>
            <a:t>Network Security is a big topic</a:t>
          </a:r>
        </a:p>
      </dgm:t>
    </dgm:pt>
    <dgm:pt modelId="{4F73B436-7062-4312-820A-540944E1E855}" type="parTrans" cxnId="{23D84566-DE5A-40F3-A1BD-B6E8FB82964B}">
      <dgm:prSet/>
      <dgm:spPr/>
      <dgm:t>
        <a:bodyPr/>
        <a:lstStyle/>
        <a:p>
          <a:endParaRPr lang="en-US"/>
        </a:p>
      </dgm:t>
    </dgm:pt>
    <dgm:pt modelId="{CCA415CE-22C4-42C6-8127-4093BC4D2520}" type="sibTrans" cxnId="{23D84566-DE5A-40F3-A1BD-B6E8FB82964B}">
      <dgm:prSet/>
      <dgm:spPr/>
      <dgm:t>
        <a:bodyPr/>
        <a:lstStyle/>
        <a:p>
          <a:endParaRPr lang="en-US"/>
        </a:p>
      </dgm:t>
    </dgm:pt>
    <dgm:pt modelId="{F2C7C35F-785F-450B-88B0-FECFDEAF38A6}">
      <dgm:prSet/>
      <dgm:spPr/>
      <dgm:t>
        <a:bodyPr/>
        <a:lstStyle/>
        <a:p>
          <a:pPr>
            <a:defRPr b="1"/>
          </a:pPr>
          <a:r>
            <a:rPr lang="en-US"/>
            <a:t>We are going to focus on WAN to CAN, Enterprise, or LAN</a:t>
          </a:r>
        </a:p>
      </dgm:t>
    </dgm:pt>
    <dgm:pt modelId="{DEEF797C-BB1F-46AE-9AE9-781C20B8B01B}" type="parTrans" cxnId="{94AADDB9-9730-4695-B2D5-5B7671BC83A6}">
      <dgm:prSet/>
      <dgm:spPr/>
      <dgm:t>
        <a:bodyPr/>
        <a:lstStyle/>
        <a:p>
          <a:endParaRPr lang="en-US"/>
        </a:p>
      </dgm:t>
    </dgm:pt>
    <dgm:pt modelId="{52B84909-1B88-489A-B355-791A615EA8F8}" type="sibTrans" cxnId="{94AADDB9-9730-4695-B2D5-5B7671BC83A6}">
      <dgm:prSet/>
      <dgm:spPr/>
      <dgm:t>
        <a:bodyPr/>
        <a:lstStyle/>
        <a:p>
          <a:endParaRPr lang="en-US"/>
        </a:p>
      </dgm:t>
    </dgm:pt>
    <dgm:pt modelId="{E14343D3-B4EB-4359-879F-13E5DC258019}">
      <dgm:prSet/>
      <dgm:spPr/>
      <dgm:t>
        <a:bodyPr/>
        <a:lstStyle/>
        <a:p>
          <a:r>
            <a:rPr lang="en-US"/>
            <a:t>The Internet is a Wide Area Network (the biggest)</a:t>
          </a:r>
        </a:p>
      </dgm:t>
    </dgm:pt>
    <dgm:pt modelId="{1BF0563D-812A-4A2C-A9A3-D3AFD0316856}" type="parTrans" cxnId="{A522A03C-2A2B-42FC-A974-B4F9443DB3E4}">
      <dgm:prSet/>
      <dgm:spPr/>
      <dgm:t>
        <a:bodyPr/>
        <a:lstStyle/>
        <a:p>
          <a:endParaRPr lang="en-US"/>
        </a:p>
      </dgm:t>
    </dgm:pt>
    <dgm:pt modelId="{E011CE27-700F-4411-AFA2-36606D659D3B}" type="sibTrans" cxnId="{A522A03C-2A2B-42FC-A974-B4F9443DB3E4}">
      <dgm:prSet/>
      <dgm:spPr/>
      <dgm:t>
        <a:bodyPr/>
        <a:lstStyle/>
        <a:p>
          <a:endParaRPr lang="en-US"/>
        </a:p>
      </dgm:t>
    </dgm:pt>
    <dgm:pt modelId="{272EA7F4-D4BF-42D6-9EBF-2A4431901568}">
      <dgm:prSet/>
      <dgm:spPr/>
      <dgm:t>
        <a:bodyPr/>
        <a:lstStyle/>
        <a:p>
          <a:r>
            <a:rPr lang="en-US"/>
            <a:t>Our network is usually an Enterprise or Campus Area Network</a:t>
          </a:r>
        </a:p>
      </dgm:t>
    </dgm:pt>
    <dgm:pt modelId="{C34C3922-6E33-4601-BA47-0EBAAFC1668F}" type="parTrans" cxnId="{48A500EA-27D9-40B1-B12E-BFC40FF8B3CA}">
      <dgm:prSet/>
      <dgm:spPr/>
      <dgm:t>
        <a:bodyPr/>
        <a:lstStyle/>
        <a:p>
          <a:endParaRPr lang="en-US"/>
        </a:p>
      </dgm:t>
    </dgm:pt>
    <dgm:pt modelId="{56BE2A7F-D5E6-4479-8631-2D1CB8C5B5B9}" type="sibTrans" cxnId="{48A500EA-27D9-40B1-B12E-BFC40FF8B3CA}">
      <dgm:prSet/>
      <dgm:spPr/>
      <dgm:t>
        <a:bodyPr/>
        <a:lstStyle/>
        <a:p>
          <a:endParaRPr lang="en-US"/>
        </a:p>
      </dgm:t>
    </dgm:pt>
    <dgm:pt modelId="{5240528F-872E-423C-9DDC-06E850AAEE02}">
      <dgm:prSet/>
      <dgm:spPr/>
      <dgm:t>
        <a:bodyPr/>
        <a:lstStyle/>
        <a:p>
          <a:r>
            <a:rPr lang="en-US"/>
            <a:t>Or a Local Area Network (depends on size)</a:t>
          </a:r>
        </a:p>
      </dgm:t>
    </dgm:pt>
    <dgm:pt modelId="{2ED441FC-CD4A-4E4E-8242-AEDF5F4D33DB}" type="parTrans" cxnId="{304BC482-3663-4985-B103-5A1657F2DCCC}">
      <dgm:prSet/>
      <dgm:spPr/>
      <dgm:t>
        <a:bodyPr/>
        <a:lstStyle/>
        <a:p>
          <a:endParaRPr lang="en-US"/>
        </a:p>
      </dgm:t>
    </dgm:pt>
    <dgm:pt modelId="{3E7A05AA-66EC-453D-859E-E3B1E285EA73}" type="sibTrans" cxnId="{304BC482-3663-4985-B103-5A1657F2DCCC}">
      <dgm:prSet/>
      <dgm:spPr/>
      <dgm:t>
        <a:bodyPr/>
        <a:lstStyle/>
        <a:p>
          <a:endParaRPr lang="en-US"/>
        </a:p>
      </dgm:t>
    </dgm:pt>
    <dgm:pt modelId="{87863807-2006-413B-9FEC-9D98BA73DA09}">
      <dgm:prSet/>
      <dgm:spPr/>
      <dgm:t>
        <a:bodyPr/>
        <a:lstStyle/>
        <a:p>
          <a:pPr>
            <a:defRPr b="1"/>
          </a:pPr>
          <a:r>
            <a:rPr lang="en-US"/>
            <a:t>Why is it impossible to ignore the internet today?</a:t>
          </a:r>
        </a:p>
      </dgm:t>
    </dgm:pt>
    <dgm:pt modelId="{1F556F29-D060-4B9D-9561-C7D204B7226F}" type="parTrans" cxnId="{71308475-13AC-4F5C-B882-A496CCB82FC4}">
      <dgm:prSet/>
      <dgm:spPr/>
      <dgm:t>
        <a:bodyPr/>
        <a:lstStyle/>
        <a:p>
          <a:endParaRPr lang="en-US"/>
        </a:p>
      </dgm:t>
    </dgm:pt>
    <dgm:pt modelId="{7F57E7E3-DFFD-4F25-8B72-E48E2407634F}" type="sibTrans" cxnId="{71308475-13AC-4F5C-B882-A496CCB82FC4}">
      <dgm:prSet/>
      <dgm:spPr/>
      <dgm:t>
        <a:bodyPr/>
        <a:lstStyle/>
        <a:p>
          <a:endParaRPr lang="en-US"/>
        </a:p>
      </dgm:t>
    </dgm:pt>
    <dgm:pt modelId="{85E8D783-CDB4-4B9E-9491-BD74E8DE37B9}" type="pres">
      <dgm:prSet presAssocID="{95872AB3-31EC-47D9-8B44-A2B1778BD4C8}" presName="root" presStyleCnt="0">
        <dgm:presLayoutVars>
          <dgm:dir/>
          <dgm:resizeHandles val="exact"/>
        </dgm:presLayoutVars>
      </dgm:prSet>
      <dgm:spPr/>
    </dgm:pt>
    <dgm:pt modelId="{22C5563A-66CE-4507-B623-84E808F9B8D3}" type="pres">
      <dgm:prSet presAssocID="{6892C488-5F61-4DB4-8125-326BD3A7D60B}" presName="compNode" presStyleCnt="0"/>
      <dgm:spPr/>
    </dgm:pt>
    <dgm:pt modelId="{4AC8205E-9F4A-49C8-8AD8-871F7A9E8921}" type="pres">
      <dgm:prSet presAssocID="{6892C488-5F61-4DB4-8125-326BD3A7D60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7EB0A5CC-7A38-4634-BF11-AE4052B25EFE}" type="pres">
      <dgm:prSet presAssocID="{6892C488-5F61-4DB4-8125-326BD3A7D60B}" presName="iconSpace" presStyleCnt="0"/>
      <dgm:spPr/>
    </dgm:pt>
    <dgm:pt modelId="{5DA68B82-5D2A-4BF6-A260-66F685115CD0}" type="pres">
      <dgm:prSet presAssocID="{6892C488-5F61-4DB4-8125-326BD3A7D60B}" presName="parTx" presStyleLbl="revTx" presStyleIdx="0" presStyleCnt="6">
        <dgm:presLayoutVars>
          <dgm:chMax val="0"/>
          <dgm:chPref val="0"/>
        </dgm:presLayoutVars>
      </dgm:prSet>
      <dgm:spPr/>
    </dgm:pt>
    <dgm:pt modelId="{875A0B4A-0994-4B90-B68E-352723C9F23F}" type="pres">
      <dgm:prSet presAssocID="{6892C488-5F61-4DB4-8125-326BD3A7D60B}" presName="txSpace" presStyleCnt="0"/>
      <dgm:spPr/>
    </dgm:pt>
    <dgm:pt modelId="{AAC7AADA-A0A7-446B-9638-26A64D95648E}" type="pres">
      <dgm:prSet presAssocID="{6892C488-5F61-4DB4-8125-326BD3A7D60B}" presName="desTx" presStyleLbl="revTx" presStyleIdx="1" presStyleCnt="6">
        <dgm:presLayoutVars/>
      </dgm:prSet>
      <dgm:spPr/>
    </dgm:pt>
    <dgm:pt modelId="{DDBD0776-5D91-4EBC-9507-3E01C0C331FC}" type="pres">
      <dgm:prSet presAssocID="{CCA415CE-22C4-42C6-8127-4093BC4D2520}" presName="sibTrans" presStyleCnt="0"/>
      <dgm:spPr/>
    </dgm:pt>
    <dgm:pt modelId="{A154BB65-D07F-42AB-96C7-2817D6934D89}" type="pres">
      <dgm:prSet presAssocID="{F2C7C35F-785F-450B-88B0-FECFDEAF38A6}" presName="compNode" presStyleCnt="0"/>
      <dgm:spPr/>
    </dgm:pt>
    <dgm:pt modelId="{CB2AD319-6F2B-4583-9D90-654D12C522FC}" type="pres">
      <dgm:prSet presAssocID="{F2C7C35F-785F-450B-88B0-FECFDEAF38A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B43004DD-25D4-4794-926C-2EBEF1692BF0}" type="pres">
      <dgm:prSet presAssocID="{F2C7C35F-785F-450B-88B0-FECFDEAF38A6}" presName="iconSpace" presStyleCnt="0"/>
      <dgm:spPr/>
    </dgm:pt>
    <dgm:pt modelId="{9FC2DE3A-1F5B-413F-AC50-B0F7B689891B}" type="pres">
      <dgm:prSet presAssocID="{F2C7C35F-785F-450B-88B0-FECFDEAF38A6}" presName="parTx" presStyleLbl="revTx" presStyleIdx="2" presStyleCnt="6">
        <dgm:presLayoutVars>
          <dgm:chMax val="0"/>
          <dgm:chPref val="0"/>
        </dgm:presLayoutVars>
      </dgm:prSet>
      <dgm:spPr/>
    </dgm:pt>
    <dgm:pt modelId="{8D3D209B-DD45-4008-A0C3-1DED9F751711}" type="pres">
      <dgm:prSet presAssocID="{F2C7C35F-785F-450B-88B0-FECFDEAF38A6}" presName="txSpace" presStyleCnt="0"/>
      <dgm:spPr/>
    </dgm:pt>
    <dgm:pt modelId="{4EB4FA60-5030-40AA-A224-9DADF7283B4D}" type="pres">
      <dgm:prSet presAssocID="{F2C7C35F-785F-450B-88B0-FECFDEAF38A6}" presName="desTx" presStyleLbl="revTx" presStyleIdx="3" presStyleCnt="6">
        <dgm:presLayoutVars/>
      </dgm:prSet>
      <dgm:spPr/>
    </dgm:pt>
    <dgm:pt modelId="{DD6DC462-E2E9-43FE-94C7-4DBD4BDCD7C4}" type="pres">
      <dgm:prSet presAssocID="{52B84909-1B88-489A-B355-791A615EA8F8}" presName="sibTrans" presStyleCnt="0"/>
      <dgm:spPr/>
    </dgm:pt>
    <dgm:pt modelId="{3FE66A6B-9F8B-4A11-8FD1-9DF073A8CFE8}" type="pres">
      <dgm:prSet presAssocID="{87863807-2006-413B-9FEC-9D98BA73DA09}" presName="compNode" presStyleCnt="0"/>
      <dgm:spPr/>
    </dgm:pt>
    <dgm:pt modelId="{130D226D-19EE-437A-99DC-737F32A26F03}" type="pres">
      <dgm:prSet presAssocID="{87863807-2006-413B-9FEC-9D98BA73DA0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8BD8012-F8A0-41AE-951E-DE70F2FD7CE7}" type="pres">
      <dgm:prSet presAssocID="{87863807-2006-413B-9FEC-9D98BA73DA09}" presName="iconSpace" presStyleCnt="0"/>
      <dgm:spPr/>
    </dgm:pt>
    <dgm:pt modelId="{74B45181-8B1B-4713-AE7E-D9F9A8445F03}" type="pres">
      <dgm:prSet presAssocID="{87863807-2006-413B-9FEC-9D98BA73DA09}" presName="parTx" presStyleLbl="revTx" presStyleIdx="4" presStyleCnt="6">
        <dgm:presLayoutVars>
          <dgm:chMax val="0"/>
          <dgm:chPref val="0"/>
        </dgm:presLayoutVars>
      </dgm:prSet>
      <dgm:spPr/>
    </dgm:pt>
    <dgm:pt modelId="{52D43C47-032C-4D51-9312-D9707601D2A7}" type="pres">
      <dgm:prSet presAssocID="{87863807-2006-413B-9FEC-9D98BA73DA09}" presName="txSpace" presStyleCnt="0"/>
      <dgm:spPr/>
    </dgm:pt>
    <dgm:pt modelId="{4ED71219-EB10-45FA-BB1B-1D0F5F0F15A0}" type="pres">
      <dgm:prSet presAssocID="{87863807-2006-413B-9FEC-9D98BA73DA09}" presName="desTx" presStyleLbl="revTx" presStyleIdx="5" presStyleCnt="6">
        <dgm:presLayoutVars/>
      </dgm:prSet>
      <dgm:spPr/>
    </dgm:pt>
  </dgm:ptLst>
  <dgm:cxnLst>
    <dgm:cxn modelId="{A522A03C-2A2B-42FC-A974-B4F9443DB3E4}" srcId="{F2C7C35F-785F-450B-88B0-FECFDEAF38A6}" destId="{E14343D3-B4EB-4359-879F-13E5DC258019}" srcOrd="0" destOrd="0" parTransId="{1BF0563D-812A-4A2C-A9A3-D3AFD0316856}" sibTransId="{E011CE27-700F-4411-AFA2-36606D659D3B}"/>
    <dgm:cxn modelId="{5E824046-19C8-42E7-99FD-D6B7F1347111}" type="presOf" srcId="{5240528F-872E-423C-9DDC-06E850AAEE02}" destId="{4EB4FA60-5030-40AA-A224-9DADF7283B4D}" srcOrd="0" destOrd="2" presId="urn:microsoft.com/office/officeart/2018/2/layout/IconLabelDescriptionList"/>
    <dgm:cxn modelId="{23D84566-DE5A-40F3-A1BD-B6E8FB82964B}" srcId="{95872AB3-31EC-47D9-8B44-A2B1778BD4C8}" destId="{6892C488-5F61-4DB4-8125-326BD3A7D60B}" srcOrd="0" destOrd="0" parTransId="{4F73B436-7062-4312-820A-540944E1E855}" sibTransId="{CCA415CE-22C4-42C6-8127-4093BC4D2520}"/>
    <dgm:cxn modelId="{EB7A7E55-9A0C-4FA6-A354-7A2264ECEC15}" type="presOf" srcId="{E14343D3-B4EB-4359-879F-13E5DC258019}" destId="{4EB4FA60-5030-40AA-A224-9DADF7283B4D}" srcOrd="0" destOrd="0" presId="urn:microsoft.com/office/officeart/2018/2/layout/IconLabelDescriptionList"/>
    <dgm:cxn modelId="{71308475-13AC-4F5C-B882-A496CCB82FC4}" srcId="{95872AB3-31EC-47D9-8B44-A2B1778BD4C8}" destId="{87863807-2006-413B-9FEC-9D98BA73DA09}" srcOrd="2" destOrd="0" parTransId="{1F556F29-D060-4B9D-9561-C7D204B7226F}" sibTransId="{7F57E7E3-DFFD-4F25-8B72-E48E2407634F}"/>
    <dgm:cxn modelId="{304BC482-3663-4985-B103-5A1657F2DCCC}" srcId="{272EA7F4-D4BF-42D6-9EBF-2A4431901568}" destId="{5240528F-872E-423C-9DDC-06E850AAEE02}" srcOrd="0" destOrd="0" parTransId="{2ED441FC-CD4A-4E4E-8242-AEDF5F4D33DB}" sibTransId="{3E7A05AA-66EC-453D-859E-E3B1E285EA73}"/>
    <dgm:cxn modelId="{F921A78B-71FF-4AC1-9897-43EC56BE3200}" type="presOf" srcId="{272EA7F4-D4BF-42D6-9EBF-2A4431901568}" destId="{4EB4FA60-5030-40AA-A224-9DADF7283B4D}" srcOrd="0" destOrd="1" presId="urn:microsoft.com/office/officeart/2018/2/layout/IconLabelDescriptionList"/>
    <dgm:cxn modelId="{790B8899-C16C-4503-A96F-DB0FDF413FB1}" type="presOf" srcId="{95872AB3-31EC-47D9-8B44-A2B1778BD4C8}" destId="{85E8D783-CDB4-4B9E-9491-BD74E8DE37B9}" srcOrd="0" destOrd="0" presId="urn:microsoft.com/office/officeart/2018/2/layout/IconLabelDescriptionList"/>
    <dgm:cxn modelId="{94AADDB9-9730-4695-B2D5-5B7671BC83A6}" srcId="{95872AB3-31EC-47D9-8B44-A2B1778BD4C8}" destId="{F2C7C35F-785F-450B-88B0-FECFDEAF38A6}" srcOrd="1" destOrd="0" parTransId="{DEEF797C-BB1F-46AE-9AE9-781C20B8B01B}" sibTransId="{52B84909-1B88-489A-B355-791A615EA8F8}"/>
    <dgm:cxn modelId="{D5E663BD-198D-4AAC-9EFC-469BF6F324D6}" type="presOf" srcId="{6892C488-5F61-4DB4-8125-326BD3A7D60B}" destId="{5DA68B82-5D2A-4BF6-A260-66F685115CD0}" srcOrd="0" destOrd="0" presId="urn:microsoft.com/office/officeart/2018/2/layout/IconLabelDescriptionList"/>
    <dgm:cxn modelId="{48A500EA-27D9-40B1-B12E-BFC40FF8B3CA}" srcId="{F2C7C35F-785F-450B-88B0-FECFDEAF38A6}" destId="{272EA7F4-D4BF-42D6-9EBF-2A4431901568}" srcOrd="1" destOrd="0" parTransId="{C34C3922-6E33-4601-BA47-0EBAAFC1668F}" sibTransId="{56BE2A7F-D5E6-4479-8631-2D1CB8C5B5B9}"/>
    <dgm:cxn modelId="{F40D87F5-DA04-4FAD-B643-916AB927D835}" type="presOf" srcId="{F2C7C35F-785F-450B-88B0-FECFDEAF38A6}" destId="{9FC2DE3A-1F5B-413F-AC50-B0F7B689891B}" srcOrd="0" destOrd="0" presId="urn:microsoft.com/office/officeart/2018/2/layout/IconLabelDescriptionList"/>
    <dgm:cxn modelId="{DAE4B9FB-D62E-4131-BBFB-82A15B93BBC3}" type="presOf" srcId="{87863807-2006-413B-9FEC-9D98BA73DA09}" destId="{74B45181-8B1B-4713-AE7E-D9F9A8445F03}" srcOrd="0" destOrd="0" presId="urn:microsoft.com/office/officeart/2018/2/layout/IconLabelDescriptionList"/>
    <dgm:cxn modelId="{062A1004-402E-4C3B-9072-F0236BB9423C}" type="presParOf" srcId="{85E8D783-CDB4-4B9E-9491-BD74E8DE37B9}" destId="{22C5563A-66CE-4507-B623-84E808F9B8D3}" srcOrd="0" destOrd="0" presId="urn:microsoft.com/office/officeart/2018/2/layout/IconLabelDescriptionList"/>
    <dgm:cxn modelId="{E912745C-459D-4D05-A1A6-B3613587FEA9}" type="presParOf" srcId="{22C5563A-66CE-4507-B623-84E808F9B8D3}" destId="{4AC8205E-9F4A-49C8-8AD8-871F7A9E8921}" srcOrd="0" destOrd="0" presId="urn:microsoft.com/office/officeart/2018/2/layout/IconLabelDescriptionList"/>
    <dgm:cxn modelId="{A16D13FA-054C-47B4-8B23-9B3BAFA9E9EF}" type="presParOf" srcId="{22C5563A-66CE-4507-B623-84E808F9B8D3}" destId="{7EB0A5CC-7A38-4634-BF11-AE4052B25EFE}" srcOrd="1" destOrd="0" presId="urn:microsoft.com/office/officeart/2018/2/layout/IconLabelDescriptionList"/>
    <dgm:cxn modelId="{3974767F-E92D-43E3-AD4F-640C8E386BAF}" type="presParOf" srcId="{22C5563A-66CE-4507-B623-84E808F9B8D3}" destId="{5DA68B82-5D2A-4BF6-A260-66F685115CD0}" srcOrd="2" destOrd="0" presId="urn:microsoft.com/office/officeart/2018/2/layout/IconLabelDescriptionList"/>
    <dgm:cxn modelId="{B078507D-1EB3-472D-9707-7725E422E2FE}" type="presParOf" srcId="{22C5563A-66CE-4507-B623-84E808F9B8D3}" destId="{875A0B4A-0994-4B90-B68E-352723C9F23F}" srcOrd="3" destOrd="0" presId="urn:microsoft.com/office/officeart/2018/2/layout/IconLabelDescriptionList"/>
    <dgm:cxn modelId="{B10A7867-71EB-4D24-B72E-6CDF92611853}" type="presParOf" srcId="{22C5563A-66CE-4507-B623-84E808F9B8D3}" destId="{AAC7AADA-A0A7-446B-9638-26A64D95648E}" srcOrd="4" destOrd="0" presId="urn:microsoft.com/office/officeart/2018/2/layout/IconLabelDescriptionList"/>
    <dgm:cxn modelId="{E45DB821-C326-4EFE-A0BB-6B600A2B5C58}" type="presParOf" srcId="{85E8D783-CDB4-4B9E-9491-BD74E8DE37B9}" destId="{DDBD0776-5D91-4EBC-9507-3E01C0C331FC}" srcOrd="1" destOrd="0" presId="urn:microsoft.com/office/officeart/2018/2/layout/IconLabelDescriptionList"/>
    <dgm:cxn modelId="{D9B32912-3961-4127-9490-90FE4E86D6B3}" type="presParOf" srcId="{85E8D783-CDB4-4B9E-9491-BD74E8DE37B9}" destId="{A154BB65-D07F-42AB-96C7-2817D6934D89}" srcOrd="2" destOrd="0" presId="urn:microsoft.com/office/officeart/2018/2/layout/IconLabelDescriptionList"/>
    <dgm:cxn modelId="{C87E86B1-1614-497F-ABE1-38BD1C3ABA68}" type="presParOf" srcId="{A154BB65-D07F-42AB-96C7-2817D6934D89}" destId="{CB2AD319-6F2B-4583-9D90-654D12C522FC}" srcOrd="0" destOrd="0" presId="urn:microsoft.com/office/officeart/2018/2/layout/IconLabelDescriptionList"/>
    <dgm:cxn modelId="{004FBC87-2272-47AF-BB06-FC93D33E36FF}" type="presParOf" srcId="{A154BB65-D07F-42AB-96C7-2817D6934D89}" destId="{B43004DD-25D4-4794-926C-2EBEF1692BF0}" srcOrd="1" destOrd="0" presId="urn:microsoft.com/office/officeart/2018/2/layout/IconLabelDescriptionList"/>
    <dgm:cxn modelId="{1201E5A1-CE7D-47F3-A4AC-5305A43F534A}" type="presParOf" srcId="{A154BB65-D07F-42AB-96C7-2817D6934D89}" destId="{9FC2DE3A-1F5B-413F-AC50-B0F7B689891B}" srcOrd="2" destOrd="0" presId="urn:microsoft.com/office/officeart/2018/2/layout/IconLabelDescriptionList"/>
    <dgm:cxn modelId="{AD2563F2-54CE-455A-8AAF-54216C943BD2}" type="presParOf" srcId="{A154BB65-D07F-42AB-96C7-2817D6934D89}" destId="{8D3D209B-DD45-4008-A0C3-1DED9F751711}" srcOrd="3" destOrd="0" presId="urn:microsoft.com/office/officeart/2018/2/layout/IconLabelDescriptionList"/>
    <dgm:cxn modelId="{755DF73A-6AA5-4C10-903A-F3163721EE3D}" type="presParOf" srcId="{A154BB65-D07F-42AB-96C7-2817D6934D89}" destId="{4EB4FA60-5030-40AA-A224-9DADF7283B4D}" srcOrd="4" destOrd="0" presId="urn:microsoft.com/office/officeart/2018/2/layout/IconLabelDescriptionList"/>
    <dgm:cxn modelId="{2FE4ECE4-9251-4815-A14B-B989DAABEB15}" type="presParOf" srcId="{85E8D783-CDB4-4B9E-9491-BD74E8DE37B9}" destId="{DD6DC462-E2E9-43FE-94C7-4DBD4BDCD7C4}" srcOrd="3" destOrd="0" presId="urn:microsoft.com/office/officeart/2018/2/layout/IconLabelDescriptionList"/>
    <dgm:cxn modelId="{EC1ED36A-2711-47F0-AF94-D468A477E068}" type="presParOf" srcId="{85E8D783-CDB4-4B9E-9491-BD74E8DE37B9}" destId="{3FE66A6B-9F8B-4A11-8FD1-9DF073A8CFE8}" srcOrd="4" destOrd="0" presId="urn:microsoft.com/office/officeart/2018/2/layout/IconLabelDescriptionList"/>
    <dgm:cxn modelId="{2FC1F50E-0909-4D2B-BC07-ED2049621EA7}" type="presParOf" srcId="{3FE66A6B-9F8B-4A11-8FD1-9DF073A8CFE8}" destId="{130D226D-19EE-437A-99DC-737F32A26F03}" srcOrd="0" destOrd="0" presId="urn:microsoft.com/office/officeart/2018/2/layout/IconLabelDescriptionList"/>
    <dgm:cxn modelId="{91735733-405D-4EF0-AF2A-F67119187E94}" type="presParOf" srcId="{3FE66A6B-9F8B-4A11-8FD1-9DF073A8CFE8}" destId="{F8BD8012-F8A0-41AE-951E-DE70F2FD7CE7}" srcOrd="1" destOrd="0" presId="urn:microsoft.com/office/officeart/2018/2/layout/IconLabelDescriptionList"/>
    <dgm:cxn modelId="{DE8F65F2-8EC5-48B3-9249-620B2F597F50}" type="presParOf" srcId="{3FE66A6B-9F8B-4A11-8FD1-9DF073A8CFE8}" destId="{74B45181-8B1B-4713-AE7E-D9F9A8445F03}" srcOrd="2" destOrd="0" presId="urn:microsoft.com/office/officeart/2018/2/layout/IconLabelDescriptionList"/>
    <dgm:cxn modelId="{AD999746-8C92-4E6C-92E9-40356EB92D06}" type="presParOf" srcId="{3FE66A6B-9F8B-4A11-8FD1-9DF073A8CFE8}" destId="{52D43C47-032C-4D51-9312-D9707601D2A7}" srcOrd="3" destOrd="0" presId="urn:microsoft.com/office/officeart/2018/2/layout/IconLabelDescriptionList"/>
    <dgm:cxn modelId="{8AC5145C-3295-429A-8EDD-58AE095FF690}" type="presParOf" srcId="{3FE66A6B-9F8B-4A11-8FD1-9DF073A8CFE8}" destId="{4ED71219-EB10-45FA-BB1B-1D0F5F0F15A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FBAEB5-E7D0-43D1-9E62-6CCB4B9DCC2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5C8A41A-DEAF-4A98-A7FF-FDBF3260067C}">
      <dgm:prSet/>
      <dgm:spPr/>
      <dgm:t>
        <a:bodyPr/>
        <a:lstStyle/>
        <a:p>
          <a:r>
            <a:rPr lang="en-US"/>
            <a:t>How many items at your home are connected to the internet?</a:t>
          </a:r>
        </a:p>
      </dgm:t>
    </dgm:pt>
    <dgm:pt modelId="{31A33DE2-6B1C-4500-B04B-80388AAE1B3E}" type="parTrans" cxnId="{E59FB37F-430B-4E7E-99E2-57BFCBAB8008}">
      <dgm:prSet/>
      <dgm:spPr/>
      <dgm:t>
        <a:bodyPr/>
        <a:lstStyle/>
        <a:p>
          <a:endParaRPr lang="en-US"/>
        </a:p>
      </dgm:t>
    </dgm:pt>
    <dgm:pt modelId="{31AE434C-FB7F-499A-ADAC-220A4668D664}" type="sibTrans" cxnId="{E59FB37F-430B-4E7E-99E2-57BFCBAB8008}">
      <dgm:prSet/>
      <dgm:spPr/>
      <dgm:t>
        <a:bodyPr/>
        <a:lstStyle/>
        <a:p>
          <a:endParaRPr lang="en-US"/>
        </a:p>
      </dgm:t>
    </dgm:pt>
    <dgm:pt modelId="{030CBF7B-CD1A-452C-86CB-8BD596D41D42}">
      <dgm:prSet/>
      <dgm:spPr/>
      <dgm:t>
        <a:bodyPr/>
        <a:lstStyle/>
        <a:p>
          <a:r>
            <a:rPr lang="en-US"/>
            <a:t>The internet has become a fact of business and life so we cannot ignore it when it comes to security.</a:t>
          </a:r>
        </a:p>
      </dgm:t>
    </dgm:pt>
    <dgm:pt modelId="{89C1F1D4-F277-4CAB-B18E-2EE8F37E9501}" type="parTrans" cxnId="{DCA46EDD-150E-4FC4-A536-4E769DF046F2}">
      <dgm:prSet/>
      <dgm:spPr/>
      <dgm:t>
        <a:bodyPr/>
        <a:lstStyle/>
        <a:p>
          <a:endParaRPr lang="en-US"/>
        </a:p>
      </dgm:t>
    </dgm:pt>
    <dgm:pt modelId="{1BB7D4A3-1732-486C-A8DB-9D46F892BD97}" type="sibTrans" cxnId="{DCA46EDD-150E-4FC4-A536-4E769DF046F2}">
      <dgm:prSet/>
      <dgm:spPr/>
      <dgm:t>
        <a:bodyPr/>
        <a:lstStyle/>
        <a:p>
          <a:endParaRPr lang="en-US"/>
        </a:p>
      </dgm:t>
    </dgm:pt>
    <dgm:pt modelId="{A513AD8C-2815-4FDD-9358-9FC40E65E8C6}" type="pres">
      <dgm:prSet presAssocID="{95FBAEB5-E7D0-43D1-9E62-6CCB4B9DCC2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BED8CED-7634-467D-89D4-354FFB024592}" type="pres">
      <dgm:prSet presAssocID="{85C8A41A-DEAF-4A98-A7FF-FDBF3260067C}" presName="hierRoot1" presStyleCnt="0"/>
      <dgm:spPr/>
    </dgm:pt>
    <dgm:pt modelId="{EFE0DB7B-C3A8-4430-804C-86F705357D8E}" type="pres">
      <dgm:prSet presAssocID="{85C8A41A-DEAF-4A98-A7FF-FDBF3260067C}" presName="composite" presStyleCnt="0"/>
      <dgm:spPr/>
    </dgm:pt>
    <dgm:pt modelId="{19C69E5B-3B92-4FFA-9A0B-956B13CCD268}" type="pres">
      <dgm:prSet presAssocID="{85C8A41A-DEAF-4A98-A7FF-FDBF3260067C}" presName="background" presStyleLbl="node0" presStyleIdx="0" presStyleCnt="2"/>
      <dgm:spPr/>
    </dgm:pt>
    <dgm:pt modelId="{9243051A-0246-4437-B483-74BEEBD26B55}" type="pres">
      <dgm:prSet presAssocID="{85C8A41A-DEAF-4A98-A7FF-FDBF3260067C}" presName="text" presStyleLbl="fgAcc0" presStyleIdx="0" presStyleCnt="2">
        <dgm:presLayoutVars>
          <dgm:chPref val="3"/>
        </dgm:presLayoutVars>
      </dgm:prSet>
      <dgm:spPr/>
    </dgm:pt>
    <dgm:pt modelId="{01334B4B-57FB-4A06-89A3-5FDCB9EB48C5}" type="pres">
      <dgm:prSet presAssocID="{85C8A41A-DEAF-4A98-A7FF-FDBF3260067C}" presName="hierChild2" presStyleCnt="0"/>
      <dgm:spPr/>
    </dgm:pt>
    <dgm:pt modelId="{92B0FCAE-2A06-403C-B9E6-2F72CFB474CE}" type="pres">
      <dgm:prSet presAssocID="{030CBF7B-CD1A-452C-86CB-8BD596D41D42}" presName="hierRoot1" presStyleCnt="0"/>
      <dgm:spPr/>
    </dgm:pt>
    <dgm:pt modelId="{FA893A6E-051C-4742-822F-AC17CA31FCF5}" type="pres">
      <dgm:prSet presAssocID="{030CBF7B-CD1A-452C-86CB-8BD596D41D42}" presName="composite" presStyleCnt="0"/>
      <dgm:spPr/>
    </dgm:pt>
    <dgm:pt modelId="{AC821C1C-0838-4DB4-9158-F2C02A9689B0}" type="pres">
      <dgm:prSet presAssocID="{030CBF7B-CD1A-452C-86CB-8BD596D41D42}" presName="background" presStyleLbl="node0" presStyleIdx="1" presStyleCnt="2"/>
      <dgm:spPr/>
    </dgm:pt>
    <dgm:pt modelId="{312EF1A8-73CE-4F43-B409-89C1B8A6DD92}" type="pres">
      <dgm:prSet presAssocID="{030CBF7B-CD1A-452C-86CB-8BD596D41D42}" presName="text" presStyleLbl="fgAcc0" presStyleIdx="1" presStyleCnt="2">
        <dgm:presLayoutVars>
          <dgm:chPref val="3"/>
        </dgm:presLayoutVars>
      </dgm:prSet>
      <dgm:spPr/>
    </dgm:pt>
    <dgm:pt modelId="{9BD039C5-FA65-43D2-A030-8A39383A8F6D}" type="pres">
      <dgm:prSet presAssocID="{030CBF7B-CD1A-452C-86CB-8BD596D41D42}" presName="hierChild2" presStyleCnt="0"/>
      <dgm:spPr/>
    </dgm:pt>
  </dgm:ptLst>
  <dgm:cxnLst>
    <dgm:cxn modelId="{6938C365-1962-412B-90E1-B7FA1238EDDE}" type="presOf" srcId="{030CBF7B-CD1A-452C-86CB-8BD596D41D42}" destId="{312EF1A8-73CE-4F43-B409-89C1B8A6DD92}" srcOrd="0" destOrd="0" presId="urn:microsoft.com/office/officeart/2005/8/layout/hierarchy1"/>
    <dgm:cxn modelId="{EB8DA54E-D0B9-44C1-A281-1C3AA5A8AA57}" type="presOf" srcId="{95FBAEB5-E7D0-43D1-9E62-6CCB4B9DCC2E}" destId="{A513AD8C-2815-4FDD-9358-9FC40E65E8C6}" srcOrd="0" destOrd="0" presId="urn:microsoft.com/office/officeart/2005/8/layout/hierarchy1"/>
    <dgm:cxn modelId="{E59FB37F-430B-4E7E-99E2-57BFCBAB8008}" srcId="{95FBAEB5-E7D0-43D1-9E62-6CCB4B9DCC2E}" destId="{85C8A41A-DEAF-4A98-A7FF-FDBF3260067C}" srcOrd="0" destOrd="0" parTransId="{31A33DE2-6B1C-4500-B04B-80388AAE1B3E}" sibTransId="{31AE434C-FB7F-499A-ADAC-220A4668D664}"/>
    <dgm:cxn modelId="{E80910B6-0077-42E9-A9E6-F75BC78D687A}" type="presOf" srcId="{85C8A41A-DEAF-4A98-A7FF-FDBF3260067C}" destId="{9243051A-0246-4437-B483-74BEEBD26B55}" srcOrd="0" destOrd="0" presId="urn:microsoft.com/office/officeart/2005/8/layout/hierarchy1"/>
    <dgm:cxn modelId="{DCA46EDD-150E-4FC4-A536-4E769DF046F2}" srcId="{95FBAEB5-E7D0-43D1-9E62-6CCB4B9DCC2E}" destId="{030CBF7B-CD1A-452C-86CB-8BD596D41D42}" srcOrd="1" destOrd="0" parTransId="{89C1F1D4-F277-4CAB-B18E-2EE8F37E9501}" sibTransId="{1BB7D4A3-1732-486C-A8DB-9D46F892BD97}"/>
    <dgm:cxn modelId="{E46A1305-348F-4A54-9DF3-6F3172F7D3EB}" type="presParOf" srcId="{A513AD8C-2815-4FDD-9358-9FC40E65E8C6}" destId="{1BED8CED-7634-467D-89D4-354FFB024592}" srcOrd="0" destOrd="0" presId="urn:microsoft.com/office/officeart/2005/8/layout/hierarchy1"/>
    <dgm:cxn modelId="{7A376D99-1EBF-4EB8-A2C0-20BD565D4483}" type="presParOf" srcId="{1BED8CED-7634-467D-89D4-354FFB024592}" destId="{EFE0DB7B-C3A8-4430-804C-86F705357D8E}" srcOrd="0" destOrd="0" presId="urn:microsoft.com/office/officeart/2005/8/layout/hierarchy1"/>
    <dgm:cxn modelId="{9529E07F-B330-40F0-99EA-907CF5C0C4B1}" type="presParOf" srcId="{EFE0DB7B-C3A8-4430-804C-86F705357D8E}" destId="{19C69E5B-3B92-4FFA-9A0B-956B13CCD268}" srcOrd="0" destOrd="0" presId="urn:microsoft.com/office/officeart/2005/8/layout/hierarchy1"/>
    <dgm:cxn modelId="{016637D7-B2B6-406B-8D14-5D8F31343387}" type="presParOf" srcId="{EFE0DB7B-C3A8-4430-804C-86F705357D8E}" destId="{9243051A-0246-4437-B483-74BEEBD26B55}" srcOrd="1" destOrd="0" presId="urn:microsoft.com/office/officeart/2005/8/layout/hierarchy1"/>
    <dgm:cxn modelId="{8C0F1F87-2793-4FC1-9A5F-9283A4E9D40A}" type="presParOf" srcId="{1BED8CED-7634-467D-89D4-354FFB024592}" destId="{01334B4B-57FB-4A06-89A3-5FDCB9EB48C5}" srcOrd="1" destOrd="0" presId="urn:microsoft.com/office/officeart/2005/8/layout/hierarchy1"/>
    <dgm:cxn modelId="{743CC6F8-761B-4B04-AA41-E5794AD2DA57}" type="presParOf" srcId="{A513AD8C-2815-4FDD-9358-9FC40E65E8C6}" destId="{92B0FCAE-2A06-403C-B9E6-2F72CFB474CE}" srcOrd="1" destOrd="0" presId="urn:microsoft.com/office/officeart/2005/8/layout/hierarchy1"/>
    <dgm:cxn modelId="{790CC406-22F1-4A22-812E-702936BD957F}" type="presParOf" srcId="{92B0FCAE-2A06-403C-B9E6-2F72CFB474CE}" destId="{FA893A6E-051C-4742-822F-AC17CA31FCF5}" srcOrd="0" destOrd="0" presId="urn:microsoft.com/office/officeart/2005/8/layout/hierarchy1"/>
    <dgm:cxn modelId="{055EAE6F-93FC-4FDE-B5CB-550418A11421}" type="presParOf" srcId="{FA893A6E-051C-4742-822F-AC17CA31FCF5}" destId="{AC821C1C-0838-4DB4-9158-F2C02A9689B0}" srcOrd="0" destOrd="0" presId="urn:microsoft.com/office/officeart/2005/8/layout/hierarchy1"/>
    <dgm:cxn modelId="{6B1749C2-D2C6-44BB-9B6E-C4823AA08560}" type="presParOf" srcId="{FA893A6E-051C-4742-822F-AC17CA31FCF5}" destId="{312EF1A8-73CE-4F43-B409-89C1B8A6DD92}" srcOrd="1" destOrd="0" presId="urn:microsoft.com/office/officeart/2005/8/layout/hierarchy1"/>
    <dgm:cxn modelId="{76E19EBA-3B9B-4247-B1BF-AF1D121CD75D}" type="presParOf" srcId="{92B0FCAE-2A06-403C-B9E6-2F72CFB474CE}" destId="{9BD039C5-FA65-43D2-A030-8A39383A8F6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8AD212-1993-4E92-9E8C-153214FFB790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744B93B-3010-413F-AA17-C254138A7789}">
      <dgm:prSet custT="1"/>
      <dgm:spPr/>
      <dgm:t>
        <a:bodyPr/>
        <a:lstStyle/>
        <a:p>
          <a:pPr>
            <a:defRPr b="1"/>
          </a:pPr>
          <a:r>
            <a:rPr lang="en-US" sz="2000"/>
            <a:t>A Standalone computer is not connected to any network</a:t>
          </a:r>
        </a:p>
      </dgm:t>
    </dgm:pt>
    <dgm:pt modelId="{FAFC6137-A425-4D5C-A3D3-41C56ECCF5C3}" type="parTrans" cxnId="{4BF9723B-FFBD-4398-9D2D-556FCE599C7D}">
      <dgm:prSet/>
      <dgm:spPr/>
      <dgm:t>
        <a:bodyPr/>
        <a:lstStyle/>
        <a:p>
          <a:endParaRPr lang="en-US" sz="2800"/>
        </a:p>
      </dgm:t>
    </dgm:pt>
    <dgm:pt modelId="{C1142106-395F-458B-87CD-019F19E4766D}" type="sibTrans" cxnId="{4BF9723B-FFBD-4398-9D2D-556FCE599C7D}">
      <dgm:prSet/>
      <dgm:spPr/>
      <dgm:t>
        <a:bodyPr/>
        <a:lstStyle/>
        <a:p>
          <a:endParaRPr lang="en-US" sz="2800"/>
        </a:p>
      </dgm:t>
    </dgm:pt>
    <dgm:pt modelId="{67EBD4C8-ECB2-4F6F-A5E4-357622495E65}">
      <dgm:prSet custT="1"/>
      <dgm:spPr/>
      <dgm:t>
        <a:bodyPr/>
        <a:lstStyle/>
        <a:p>
          <a:r>
            <a:rPr lang="en-US" sz="1600"/>
            <a:t>Sometimes called a blackbox</a:t>
          </a:r>
        </a:p>
      </dgm:t>
    </dgm:pt>
    <dgm:pt modelId="{A3178AC6-A1AC-425D-A58D-0900D1C866A5}" type="parTrans" cxnId="{43F33C03-86F0-4511-824D-075E65EFB80D}">
      <dgm:prSet/>
      <dgm:spPr/>
      <dgm:t>
        <a:bodyPr/>
        <a:lstStyle/>
        <a:p>
          <a:endParaRPr lang="en-US" sz="2800"/>
        </a:p>
      </dgm:t>
    </dgm:pt>
    <dgm:pt modelId="{0F88DC58-263C-49D2-982C-A7E575DDB889}" type="sibTrans" cxnId="{43F33C03-86F0-4511-824D-075E65EFB80D}">
      <dgm:prSet/>
      <dgm:spPr/>
      <dgm:t>
        <a:bodyPr/>
        <a:lstStyle/>
        <a:p>
          <a:endParaRPr lang="en-US" sz="2800"/>
        </a:p>
      </dgm:t>
    </dgm:pt>
    <dgm:pt modelId="{829607C0-2100-457F-96F8-DD0FC466D882}">
      <dgm:prSet custT="1"/>
      <dgm:spPr/>
      <dgm:t>
        <a:bodyPr/>
        <a:lstStyle/>
        <a:p>
          <a:pPr>
            <a:defRPr b="1"/>
          </a:pPr>
          <a:r>
            <a:rPr lang="en-US" sz="2000"/>
            <a:t>Used to test items &amp; ensure safety of certain things</a:t>
          </a:r>
        </a:p>
      </dgm:t>
    </dgm:pt>
    <dgm:pt modelId="{1069EB7F-E66F-43D5-BC0D-8EFBE2652A5F}" type="parTrans" cxnId="{972E7CA1-34A6-4EB0-AD34-E23676D9B8EF}">
      <dgm:prSet/>
      <dgm:spPr/>
      <dgm:t>
        <a:bodyPr/>
        <a:lstStyle/>
        <a:p>
          <a:endParaRPr lang="en-US" sz="2800"/>
        </a:p>
      </dgm:t>
    </dgm:pt>
    <dgm:pt modelId="{843A2D63-1418-48DF-9A5D-92B7B55AD1E5}" type="sibTrans" cxnId="{972E7CA1-34A6-4EB0-AD34-E23676D9B8EF}">
      <dgm:prSet/>
      <dgm:spPr/>
      <dgm:t>
        <a:bodyPr/>
        <a:lstStyle/>
        <a:p>
          <a:endParaRPr lang="en-US" sz="2800"/>
        </a:p>
      </dgm:t>
    </dgm:pt>
    <dgm:pt modelId="{60C976D5-0155-42ED-A0F1-1DC6B6B88CED}">
      <dgm:prSet custT="1"/>
      <dgm:spPr/>
      <dgm:t>
        <a:bodyPr/>
        <a:lstStyle/>
        <a:p>
          <a:r>
            <a:rPr lang="en-US" sz="1600"/>
            <a:t>We will focus on virtual cause cheaper</a:t>
          </a:r>
        </a:p>
      </dgm:t>
    </dgm:pt>
    <dgm:pt modelId="{95863B3C-573A-47C6-9A60-A54F6E1556EF}" type="parTrans" cxnId="{8AC6048C-7DB5-4AE8-BD98-6F8C5EBC7BFE}">
      <dgm:prSet/>
      <dgm:spPr/>
      <dgm:t>
        <a:bodyPr/>
        <a:lstStyle/>
        <a:p>
          <a:endParaRPr lang="en-US" sz="2800"/>
        </a:p>
      </dgm:t>
    </dgm:pt>
    <dgm:pt modelId="{B3B0697D-C67C-48B5-86C9-45B67828E917}" type="sibTrans" cxnId="{8AC6048C-7DB5-4AE8-BD98-6F8C5EBC7BFE}">
      <dgm:prSet/>
      <dgm:spPr/>
      <dgm:t>
        <a:bodyPr/>
        <a:lstStyle/>
        <a:p>
          <a:endParaRPr lang="en-US" sz="2800"/>
        </a:p>
      </dgm:t>
    </dgm:pt>
    <dgm:pt modelId="{8BFD05D5-BC25-4B0D-9269-7B8ECF4D144F}">
      <dgm:prSet custT="1"/>
      <dgm:spPr/>
      <dgm:t>
        <a:bodyPr/>
        <a:lstStyle/>
        <a:p>
          <a:pPr>
            <a:defRPr b="1"/>
          </a:pPr>
          <a:r>
            <a:rPr lang="en-US" sz="2000"/>
            <a:t>Blackbox to check Codeblocks</a:t>
          </a:r>
        </a:p>
      </dgm:t>
    </dgm:pt>
    <dgm:pt modelId="{5CBE6C66-4509-4F61-99FA-B5525E08C4CA}" type="parTrans" cxnId="{6CAD2C7C-38D7-402B-8FCC-82E40612EB1D}">
      <dgm:prSet/>
      <dgm:spPr/>
      <dgm:t>
        <a:bodyPr/>
        <a:lstStyle/>
        <a:p>
          <a:endParaRPr lang="en-US" sz="2800"/>
        </a:p>
      </dgm:t>
    </dgm:pt>
    <dgm:pt modelId="{458A9C8A-C814-4D14-AA15-799EF0F943C8}" type="sibTrans" cxnId="{6CAD2C7C-38D7-402B-8FCC-82E40612EB1D}">
      <dgm:prSet/>
      <dgm:spPr/>
      <dgm:t>
        <a:bodyPr/>
        <a:lstStyle/>
        <a:p>
          <a:endParaRPr lang="en-US" sz="2800"/>
        </a:p>
      </dgm:t>
    </dgm:pt>
    <dgm:pt modelId="{631E1084-308E-4C73-BE50-4FB21E8D48DE}">
      <dgm:prSet custT="1"/>
      <dgm:spPr/>
      <dgm:t>
        <a:bodyPr/>
        <a:lstStyle/>
        <a:p>
          <a:r>
            <a:rPr lang="en-US" sz="1600"/>
            <a:t>Setup an IoT Device (raspberry) and downloaded installer</a:t>
          </a:r>
        </a:p>
      </dgm:t>
    </dgm:pt>
    <dgm:pt modelId="{ED6CB767-423B-4CF8-8951-DD521FF67D35}" type="parTrans" cxnId="{68410A1E-A70F-4E24-8782-9D08231F2D87}">
      <dgm:prSet/>
      <dgm:spPr/>
      <dgm:t>
        <a:bodyPr/>
        <a:lstStyle/>
        <a:p>
          <a:endParaRPr lang="en-US" sz="2800"/>
        </a:p>
      </dgm:t>
    </dgm:pt>
    <dgm:pt modelId="{84759565-3AE5-4215-84C2-EF3DA72CCE86}" type="sibTrans" cxnId="{68410A1E-A70F-4E24-8782-9D08231F2D87}">
      <dgm:prSet/>
      <dgm:spPr/>
      <dgm:t>
        <a:bodyPr/>
        <a:lstStyle/>
        <a:p>
          <a:endParaRPr lang="en-US" sz="2800"/>
        </a:p>
      </dgm:t>
    </dgm:pt>
    <dgm:pt modelId="{6D5A83C4-6553-40E7-B50E-3F89BE290556}">
      <dgm:prSet custT="1"/>
      <dgm:spPr/>
      <dgm:t>
        <a:bodyPr/>
        <a:lstStyle/>
        <a:p>
          <a:r>
            <a:rPr lang="en-US" sz="1600"/>
            <a:t>Installed and watched</a:t>
          </a:r>
        </a:p>
      </dgm:t>
    </dgm:pt>
    <dgm:pt modelId="{FE2DA25C-1252-4970-87E4-77AC7774A41F}" type="parTrans" cxnId="{B0705551-3967-4B91-B01F-A09BC7EA8701}">
      <dgm:prSet/>
      <dgm:spPr/>
      <dgm:t>
        <a:bodyPr/>
        <a:lstStyle/>
        <a:p>
          <a:endParaRPr lang="en-US" sz="2800"/>
        </a:p>
      </dgm:t>
    </dgm:pt>
    <dgm:pt modelId="{BA626470-312E-404E-A541-0AAD23C746E7}" type="sibTrans" cxnId="{B0705551-3967-4B91-B01F-A09BC7EA8701}">
      <dgm:prSet/>
      <dgm:spPr/>
      <dgm:t>
        <a:bodyPr/>
        <a:lstStyle/>
        <a:p>
          <a:endParaRPr lang="en-US" sz="2800"/>
        </a:p>
      </dgm:t>
    </dgm:pt>
    <dgm:pt modelId="{3F14D240-CB2B-420E-B9F3-0FFD83EF0061}">
      <dgm:prSet custT="1"/>
      <dgm:spPr/>
      <dgm:t>
        <a:bodyPr/>
        <a:lstStyle/>
        <a:p>
          <a:r>
            <a:rPr lang="en-US" sz="1600"/>
            <a:t>It wasn’t bad (leaky but not bad)</a:t>
          </a:r>
        </a:p>
      </dgm:t>
    </dgm:pt>
    <dgm:pt modelId="{58812EEC-97FE-4F17-8FCF-2BE4ED957FFA}" type="parTrans" cxnId="{F88A0A6F-44AD-443A-8232-9D08B29CB74B}">
      <dgm:prSet/>
      <dgm:spPr/>
      <dgm:t>
        <a:bodyPr/>
        <a:lstStyle/>
        <a:p>
          <a:endParaRPr lang="en-US" sz="2800"/>
        </a:p>
      </dgm:t>
    </dgm:pt>
    <dgm:pt modelId="{9B595198-E54C-49E8-A320-6478A07724F1}" type="sibTrans" cxnId="{F88A0A6F-44AD-443A-8232-9D08B29CB74B}">
      <dgm:prSet/>
      <dgm:spPr/>
      <dgm:t>
        <a:bodyPr/>
        <a:lstStyle/>
        <a:p>
          <a:endParaRPr lang="en-US" sz="2800"/>
        </a:p>
      </dgm:t>
    </dgm:pt>
    <dgm:pt modelId="{7C8770D0-8D6F-4CC5-8ACC-F5E0CE303C9A}">
      <dgm:prSet custT="1"/>
      <dgm:spPr/>
      <dgm:t>
        <a:bodyPr/>
        <a:lstStyle/>
        <a:p>
          <a:pPr>
            <a:defRPr b="1"/>
          </a:pPr>
          <a:r>
            <a:rPr lang="en-US" sz="2000"/>
            <a:t>Virtual Network to check Codeblocks</a:t>
          </a:r>
        </a:p>
      </dgm:t>
    </dgm:pt>
    <dgm:pt modelId="{0A18C766-BB35-4724-BD1C-69D674AD0B2C}" type="parTrans" cxnId="{F891B5CB-F430-457D-A591-A8C7E1EDA2EE}">
      <dgm:prSet/>
      <dgm:spPr/>
      <dgm:t>
        <a:bodyPr/>
        <a:lstStyle/>
        <a:p>
          <a:endParaRPr lang="en-US" sz="2800"/>
        </a:p>
      </dgm:t>
    </dgm:pt>
    <dgm:pt modelId="{3C3C0B01-42FF-40C7-A17B-A59361031EF7}" type="sibTrans" cxnId="{F891B5CB-F430-457D-A591-A8C7E1EDA2EE}">
      <dgm:prSet/>
      <dgm:spPr/>
      <dgm:t>
        <a:bodyPr/>
        <a:lstStyle/>
        <a:p>
          <a:endParaRPr lang="en-US" sz="2800"/>
        </a:p>
      </dgm:t>
    </dgm:pt>
    <dgm:pt modelId="{93087EFE-16EB-48D0-B659-592C4C733BB0}">
      <dgm:prSet custT="1"/>
      <dgm:spPr/>
      <dgm:t>
        <a:bodyPr/>
        <a:lstStyle/>
        <a:p>
          <a:r>
            <a:rPr lang="en-US" sz="1600"/>
            <a:t>Installed a VM and disconnected from internal network</a:t>
          </a:r>
        </a:p>
      </dgm:t>
    </dgm:pt>
    <dgm:pt modelId="{5911F78B-9B26-43C8-B4B5-C232A64096C9}" type="parTrans" cxnId="{90B4B3E7-A2E3-4E52-81B0-85BBF128C930}">
      <dgm:prSet/>
      <dgm:spPr/>
      <dgm:t>
        <a:bodyPr/>
        <a:lstStyle/>
        <a:p>
          <a:endParaRPr lang="en-US" sz="2800"/>
        </a:p>
      </dgm:t>
    </dgm:pt>
    <dgm:pt modelId="{52DCEAB0-A2CD-4E6D-AA54-7BA66615B4AC}" type="sibTrans" cxnId="{90B4B3E7-A2E3-4E52-81B0-85BBF128C930}">
      <dgm:prSet/>
      <dgm:spPr/>
      <dgm:t>
        <a:bodyPr/>
        <a:lstStyle/>
        <a:p>
          <a:endParaRPr lang="en-US" sz="2800"/>
        </a:p>
      </dgm:t>
    </dgm:pt>
    <dgm:pt modelId="{70446482-9115-4A11-97C2-8829B51B2940}">
      <dgm:prSet custT="1"/>
      <dgm:spPr/>
      <dgm:t>
        <a:bodyPr/>
        <a:lstStyle/>
        <a:p>
          <a:r>
            <a:rPr lang="en-US" sz="1600"/>
            <a:t>It was its own LAN (connected to nothing)</a:t>
          </a:r>
        </a:p>
      </dgm:t>
    </dgm:pt>
    <dgm:pt modelId="{8D551ED4-0DB8-4689-AA7B-E527912C9E75}" type="parTrans" cxnId="{A89C2255-9DD1-4057-A3E2-03A960A9F8EB}">
      <dgm:prSet/>
      <dgm:spPr/>
      <dgm:t>
        <a:bodyPr/>
        <a:lstStyle/>
        <a:p>
          <a:endParaRPr lang="en-US" sz="2800"/>
        </a:p>
      </dgm:t>
    </dgm:pt>
    <dgm:pt modelId="{67850C10-D0AA-4EDF-81BF-97F0558BE0DA}" type="sibTrans" cxnId="{A89C2255-9DD1-4057-A3E2-03A960A9F8EB}">
      <dgm:prSet/>
      <dgm:spPr/>
      <dgm:t>
        <a:bodyPr/>
        <a:lstStyle/>
        <a:p>
          <a:endParaRPr lang="en-US" sz="2800"/>
        </a:p>
      </dgm:t>
    </dgm:pt>
    <dgm:pt modelId="{C30FD445-E962-4784-8FEE-F9E679CDB163}" type="pres">
      <dgm:prSet presAssocID="{D58AD212-1993-4E92-9E8C-153214FFB790}" presName="root" presStyleCnt="0">
        <dgm:presLayoutVars>
          <dgm:dir/>
          <dgm:resizeHandles val="exact"/>
        </dgm:presLayoutVars>
      </dgm:prSet>
      <dgm:spPr/>
    </dgm:pt>
    <dgm:pt modelId="{DA5AF24E-5CAA-4513-927B-A576F4B18D8B}" type="pres">
      <dgm:prSet presAssocID="{4744B93B-3010-413F-AA17-C254138A7789}" presName="compNode" presStyleCnt="0"/>
      <dgm:spPr/>
    </dgm:pt>
    <dgm:pt modelId="{92A43C4D-E334-48BA-AD0B-9EADE69168FF}" type="pres">
      <dgm:prSet presAssocID="{4744B93B-3010-413F-AA17-C254138A778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1D1E7B4D-0C0D-463A-AC2F-D86D90084636}" type="pres">
      <dgm:prSet presAssocID="{4744B93B-3010-413F-AA17-C254138A7789}" presName="iconSpace" presStyleCnt="0"/>
      <dgm:spPr/>
    </dgm:pt>
    <dgm:pt modelId="{603B81D1-7371-42AE-8934-FD3434EBB095}" type="pres">
      <dgm:prSet presAssocID="{4744B93B-3010-413F-AA17-C254138A7789}" presName="parTx" presStyleLbl="revTx" presStyleIdx="0" presStyleCnt="8">
        <dgm:presLayoutVars>
          <dgm:chMax val="0"/>
          <dgm:chPref val="0"/>
        </dgm:presLayoutVars>
      </dgm:prSet>
      <dgm:spPr/>
    </dgm:pt>
    <dgm:pt modelId="{71514DE4-923A-4AD1-BDCB-737BBB59C453}" type="pres">
      <dgm:prSet presAssocID="{4744B93B-3010-413F-AA17-C254138A7789}" presName="txSpace" presStyleCnt="0"/>
      <dgm:spPr/>
    </dgm:pt>
    <dgm:pt modelId="{6DEFBCBC-0C02-43A7-B009-ABED5281107C}" type="pres">
      <dgm:prSet presAssocID="{4744B93B-3010-413F-AA17-C254138A7789}" presName="desTx" presStyleLbl="revTx" presStyleIdx="1" presStyleCnt="8">
        <dgm:presLayoutVars/>
      </dgm:prSet>
      <dgm:spPr/>
    </dgm:pt>
    <dgm:pt modelId="{3E601C1E-F504-4F0E-B9E7-BCB7D073F84B}" type="pres">
      <dgm:prSet presAssocID="{C1142106-395F-458B-87CD-019F19E4766D}" presName="sibTrans" presStyleCnt="0"/>
      <dgm:spPr/>
    </dgm:pt>
    <dgm:pt modelId="{5EBFF6E3-9D40-45AD-AF4C-11EF1A2BEF27}" type="pres">
      <dgm:prSet presAssocID="{829607C0-2100-457F-96F8-DD0FC466D882}" presName="compNode" presStyleCnt="0"/>
      <dgm:spPr/>
    </dgm:pt>
    <dgm:pt modelId="{06675AD4-43DA-4852-A916-4BAFB5ADCBDA}" type="pres">
      <dgm:prSet presAssocID="{829607C0-2100-457F-96F8-DD0FC466D88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E52AD21-A677-40CA-B939-E8D206A57A63}" type="pres">
      <dgm:prSet presAssocID="{829607C0-2100-457F-96F8-DD0FC466D882}" presName="iconSpace" presStyleCnt="0"/>
      <dgm:spPr/>
    </dgm:pt>
    <dgm:pt modelId="{6FEFAB3C-408F-44A0-B5D0-3227B67618D5}" type="pres">
      <dgm:prSet presAssocID="{829607C0-2100-457F-96F8-DD0FC466D882}" presName="parTx" presStyleLbl="revTx" presStyleIdx="2" presStyleCnt="8">
        <dgm:presLayoutVars>
          <dgm:chMax val="0"/>
          <dgm:chPref val="0"/>
        </dgm:presLayoutVars>
      </dgm:prSet>
      <dgm:spPr/>
    </dgm:pt>
    <dgm:pt modelId="{B566CAD8-3885-422A-9331-906CD6B8BE5E}" type="pres">
      <dgm:prSet presAssocID="{829607C0-2100-457F-96F8-DD0FC466D882}" presName="txSpace" presStyleCnt="0"/>
      <dgm:spPr/>
    </dgm:pt>
    <dgm:pt modelId="{152F4402-4761-4997-98C9-DFB1D4299635}" type="pres">
      <dgm:prSet presAssocID="{829607C0-2100-457F-96F8-DD0FC466D882}" presName="desTx" presStyleLbl="revTx" presStyleIdx="3" presStyleCnt="8">
        <dgm:presLayoutVars/>
      </dgm:prSet>
      <dgm:spPr/>
    </dgm:pt>
    <dgm:pt modelId="{77DFF307-2931-471D-87E7-3B7162304A52}" type="pres">
      <dgm:prSet presAssocID="{843A2D63-1418-48DF-9A5D-92B7B55AD1E5}" presName="sibTrans" presStyleCnt="0"/>
      <dgm:spPr/>
    </dgm:pt>
    <dgm:pt modelId="{77C37B70-0CB1-45E5-81ED-A5E2410E5D8A}" type="pres">
      <dgm:prSet presAssocID="{8BFD05D5-BC25-4B0D-9269-7B8ECF4D144F}" presName="compNode" presStyleCnt="0"/>
      <dgm:spPr/>
    </dgm:pt>
    <dgm:pt modelId="{1D33B4C4-F154-4027-9122-96E498CEFF3E}" type="pres">
      <dgm:prSet presAssocID="{8BFD05D5-BC25-4B0D-9269-7B8ECF4D144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9E3E6971-9464-4BEC-B6E4-CEA3D0048928}" type="pres">
      <dgm:prSet presAssocID="{8BFD05D5-BC25-4B0D-9269-7B8ECF4D144F}" presName="iconSpace" presStyleCnt="0"/>
      <dgm:spPr/>
    </dgm:pt>
    <dgm:pt modelId="{86ECF52A-3DA4-4780-82F6-DFDFB6E78369}" type="pres">
      <dgm:prSet presAssocID="{8BFD05D5-BC25-4B0D-9269-7B8ECF4D144F}" presName="parTx" presStyleLbl="revTx" presStyleIdx="4" presStyleCnt="8">
        <dgm:presLayoutVars>
          <dgm:chMax val="0"/>
          <dgm:chPref val="0"/>
        </dgm:presLayoutVars>
      </dgm:prSet>
      <dgm:spPr/>
    </dgm:pt>
    <dgm:pt modelId="{BAD25C68-DB13-4E2F-AE33-FF83F45B5C66}" type="pres">
      <dgm:prSet presAssocID="{8BFD05D5-BC25-4B0D-9269-7B8ECF4D144F}" presName="txSpace" presStyleCnt="0"/>
      <dgm:spPr/>
    </dgm:pt>
    <dgm:pt modelId="{ABC297C7-14BB-4404-A1F9-89F0E3A1BDEE}" type="pres">
      <dgm:prSet presAssocID="{8BFD05D5-BC25-4B0D-9269-7B8ECF4D144F}" presName="desTx" presStyleLbl="revTx" presStyleIdx="5" presStyleCnt="8">
        <dgm:presLayoutVars/>
      </dgm:prSet>
      <dgm:spPr/>
    </dgm:pt>
    <dgm:pt modelId="{D83397F8-CCED-4374-9F28-8D20060663E6}" type="pres">
      <dgm:prSet presAssocID="{458A9C8A-C814-4D14-AA15-799EF0F943C8}" presName="sibTrans" presStyleCnt="0"/>
      <dgm:spPr/>
    </dgm:pt>
    <dgm:pt modelId="{FE07385A-DF60-486A-9220-4D5CF0640185}" type="pres">
      <dgm:prSet presAssocID="{7C8770D0-8D6F-4CC5-8ACC-F5E0CE303C9A}" presName="compNode" presStyleCnt="0"/>
      <dgm:spPr/>
    </dgm:pt>
    <dgm:pt modelId="{DE05703E-093B-48C5-A088-7E1EF5E5F55E}" type="pres">
      <dgm:prSet presAssocID="{7C8770D0-8D6F-4CC5-8ACC-F5E0CE303C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58619205-52CE-40C4-A170-1855AF977039}" type="pres">
      <dgm:prSet presAssocID="{7C8770D0-8D6F-4CC5-8ACC-F5E0CE303C9A}" presName="iconSpace" presStyleCnt="0"/>
      <dgm:spPr/>
    </dgm:pt>
    <dgm:pt modelId="{F6BDC48C-8B94-4217-9DC9-E04125866A72}" type="pres">
      <dgm:prSet presAssocID="{7C8770D0-8D6F-4CC5-8ACC-F5E0CE303C9A}" presName="parTx" presStyleLbl="revTx" presStyleIdx="6" presStyleCnt="8">
        <dgm:presLayoutVars>
          <dgm:chMax val="0"/>
          <dgm:chPref val="0"/>
        </dgm:presLayoutVars>
      </dgm:prSet>
      <dgm:spPr/>
    </dgm:pt>
    <dgm:pt modelId="{88D14B6E-42DC-4DA5-A9D3-5BB6544E4403}" type="pres">
      <dgm:prSet presAssocID="{7C8770D0-8D6F-4CC5-8ACC-F5E0CE303C9A}" presName="txSpace" presStyleCnt="0"/>
      <dgm:spPr/>
    </dgm:pt>
    <dgm:pt modelId="{E9B3C5C4-D653-4C61-A8CA-1E4D68C44606}" type="pres">
      <dgm:prSet presAssocID="{7C8770D0-8D6F-4CC5-8ACC-F5E0CE303C9A}" presName="desTx" presStyleLbl="revTx" presStyleIdx="7" presStyleCnt="8">
        <dgm:presLayoutVars/>
      </dgm:prSet>
      <dgm:spPr/>
    </dgm:pt>
  </dgm:ptLst>
  <dgm:cxnLst>
    <dgm:cxn modelId="{43F33C03-86F0-4511-824D-075E65EFB80D}" srcId="{4744B93B-3010-413F-AA17-C254138A7789}" destId="{67EBD4C8-ECB2-4F6F-A5E4-357622495E65}" srcOrd="0" destOrd="0" parTransId="{A3178AC6-A1AC-425D-A58D-0900D1C866A5}" sibTransId="{0F88DC58-263C-49D2-982C-A7E575DDB889}"/>
    <dgm:cxn modelId="{68410A1E-A70F-4E24-8782-9D08231F2D87}" srcId="{8BFD05D5-BC25-4B0D-9269-7B8ECF4D144F}" destId="{631E1084-308E-4C73-BE50-4FB21E8D48DE}" srcOrd="0" destOrd="0" parTransId="{ED6CB767-423B-4CF8-8951-DD521FF67D35}" sibTransId="{84759565-3AE5-4215-84C2-EF3DA72CCE86}"/>
    <dgm:cxn modelId="{06F9DC21-3040-4B99-937B-987FA533CB71}" type="presOf" srcId="{D58AD212-1993-4E92-9E8C-153214FFB790}" destId="{C30FD445-E962-4784-8FEE-F9E679CDB163}" srcOrd="0" destOrd="0" presId="urn:microsoft.com/office/officeart/2018/2/layout/IconLabelDescriptionList"/>
    <dgm:cxn modelId="{02FEED21-35C4-4555-A1A9-23E0A72E115D}" type="presOf" srcId="{70446482-9115-4A11-97C2-8829B51B2940}" destId="{E9B3C5C4-D653-4C61-A8CA-1E4D68C44606}" srcOrd="0" destOrd="1" presId="urn:microsoft.com/office/officeart/2018/2/layout/IconLabelDescriptionList"/>
    <dgm:cxn modelId="{2D91262F-D601-4BEA-8803-D2F7C7CE128A}" type="presOf" srcId="{829607C0-2100-457F-96F8-DD0FC466D882}" destId="{6FEFAB3C-408F-44A0-B5D0-3227B67618D5}" srcOrd="0" destOrd="0" presId="urn:microsoft.com/office/officeart/2018/2/layout/IconLabelDescriptionList"/>
    <dgm:cxn modelId="{D7F60F39-544A-4540-8350-DED50F9DD9AC}" type="presOf" srcId="{8BFD05D5-BC25-4B0D-9269-7B8ECF4D144F}" destId="{86ECF52A-3DA4-4780-82F6-DFDFB6E78369}" srcOrd="0" destOrd="0" presId="urn:microsoft.com/office/officeart/2018/2/layout/IconLabelDescriptionList"/>
    <dgm:cxn modelId="{4BF9723B-FFBD-4398-9D2D-556FCE599C7D}" srcId="{D58AD212-1993-4E92-9E8C-153214FFB790}" destId="{4744B93B-3010-413F-AA17-C254138A7789}" srcOrd="0" destOrd="0" parTransId="{FAFC6137-A425-4D5C-A3D3-41C56ECCF5C3}" sibTransId="{C1142106-395F-458B-87CD-019F19E4766D}"/>
    <dgm:cxn modelId="{74061F68-3578-4B99-BDE0-AA9DEFE8ADA3}" type="presOf" srcId="{7C8770D0-8D6F-4CC5-8ACC-F5E0CE303C9A}" destId="{F6BDC48C-8B94-4217-9DC9-E04125866A72}" srcOrd="0" destOrd="0" presId="urn:microsoft.com/office/officeart/2018/2/layout/IconLabelDescriptionList"/>
    <dgm:cxn modelId="{94AE4C69-2CFF-415B-BEB6-D4CEF30B18A4}" type="presOf" srcId="{67EBD4C8-ECB2-4F6F-A5E4-357622495E65}" destId="{6DEFBCBC-0C02-43A7-B009-ABED5281107C}" srcOrd="0" destOrd="0" presId="urn:microsoft.com/office/officeart/2018/2/layout/IconLabelDescriptionList"/>
    <dgm:cxn modelId="{F88A0A6F-44AD-443A-8232-9D08B29CB74B}" srcId="{8BFD05D5-BC25-4B0D-9269-7B8ECF4D144F}" destId="{3F14D240-CB2B-420E-B9F3-0FFD83EF0061}" srcOrd="2" destOrd="0" parTransId="{58812EEC-97FE-4F17-8FCF-2BE4ED957FFA}" sibTransId="{9B595198-E54C-49E8-A320-6478A07724F1}"/>
    <dgm:cxn modelId="{B0705551-3967-4B91-B01F-A09BC7EA8701}" srcId="{8BFD05D5-BC25-4B0D-9269-7B8ECF4D144F}" destId="{6D5A83C4-6553-40E7-B50E-3F89BE290556}" srcOrd="1" destOrd="0" parTransId="{FE2DA25C-1252-4970-87E4-77AC7774A41F}" sibTransId="{BA626470-312E-404E-A541-0AAD23C746E7}"/>
    <dgm:cxn modelId="{B43FAD74-700F-4ED9-92F0-864241BA6F6A}" type="presOf" srcId="{3F14D240-CB2B-420E-B9F3-0FFD83EF0061}" destId="{ABC297C7-14BB-4404-A1F9-89F0E3A1BDEE}" srcOrd="0" destOrd="2" presId="urn:microsoft.com/office/officeart/2018/2/layout/IconLabelDescriptionList"/>
    <dgm:cxn modelId="{A89C2255-9DD1-4057-A3E2-03A960A9F8EB}" srcId="{7C8770D0-8D6F-4CC5-8ACC-F5E0CE303C9A}" destId="{70446482-9115-4A11-97C2-8829B51B2940}" srcOrd="1" destOrd="0" parTransId="{8D551ED4-0DB8-4689-AA7B-E527912C9E75}" sibTransId="{67850C10-D0AA-4EDF-81BF-97F0558BE0DA}"/>
    <dgm:cxn modelId="{6CAD2C7C-38D7-402B-8FCC-82E40612EB1D}" srcId="{D58AD212-1993-4E92-9E8C-153214FFB790}" destId="{8BFD05D5-BC25-4B0D-9269-7B8ECF4D144F}" srcOrd="2" destOrd="0" parTransId="{5CBE6C66-4509-4F61-99FA-B5525E08C4CA}" sibTransId="{458A9C8A-C814-4D14-AA15-799EF0F943C8}"/>
    <dgm:cxn modelId="{BFBD5785-A79E-4704-B0AE-A6DFA6D27B92}" type="presOf" srcId="{631E1084-308E-4C73-BE50-4FB21E8D48DE}" destId="{ABC297C7-14BB-4404-A1F9-89F0E3A1BDEE}" srcOrd="0" destOrd="0" presId="urn:microsoft.com/office/officeart/2018/2/layout/IconLabelDescriptionList"/>
    <dgm:cxn modelId="{8AC6048C-7DB5-4AE8-BD98-6F8C5EBC7BFE}" srcId="{829607C0-2100-457F-96F8-DD0FC466D882}" destId="{60C976D5-0155-42ED-A0F1-1DC6B6B88CED}" srcOrd="0" destOrd="0" parTransId="{95863B3C-573A-47C6-9A60-A54F6E1556EF}" sibTransId="{B3B0697D-C67C-48B5-86C9-45B67828E917}"/>
    <dgm:cxn modelId="{F7470A93-897D-4759-8CE2-BA6F328D400B}" type="presOf" srcId="{6D5A83C4-6553-40E7-B50E-3F89BE290556}" destId="{ABC297C7-14BB-4404-A1F9-89F0E3A1BDEE}" srcOrd="0" destOrd="1" presId="urn:microsoft.com/office/officeart/2018/2/layout/IconLabelDescriptionList"/>
    <dgm:cxn modelId="{972E7CA1-34A6-4EB0-AD34-E23676D9B8EF}" srcId="{D58AD212-1993-4E92-9E8C-153214FFB790}" destId="{829607C0-2100-457F-96F8-DD0FC466D882}" srcOrd="1" destOrd="0" parTransId="{1069EB7F-E66F-43D5-BC0D-8EFBE2652A5F}" sibTransId="{843A2D63-1418-48DF-9A5D-92B7B55AD1E5}"/>
    <dgm:cxn modelId="{44F8FFBA-DCCF-4D31-A6A2-EFAC86312499}" type="presOf" srcId="{60C976D5-0155-42ED-A0F1-1DC6B6B88CED}" destId="{152F4402-4761-4997-98C9-DFB1D4299635}" srcOrd="0" destOrd="0" presId="urn:microsoft.com/office/officeart/2018/2/layout/IconLabelDescriptionList"/>
    <dgm:cxn modelId="{F98CDBBF-3B6B-4CF2-ADFB-BB62788A30D6}" type="presOf" srcId="{4744B93B-3010-413F-AA17-C254138A7789}" destId="{603B81D1-7371-42AE-8934-FD3434EBB095}" srcOrd="0" destOrd="0" presId="urn:microsoft.com/office/officeart/2018/2/layout/IconLabelDescriptionList"/>
    <dgm:cxn modelId="{BA4E1BC4-5A4A-4FE6-8E66-167118C330D1}" type="presOf" srcId="{93087EFE-16EB-48D0-B659-592C4C733BB0}" destId="{E9B3C5C4-D653-4C61-A8CA-1E4D68C44606}" srcOrd="0" destOrd="0" presId="urn:microsoft.com/office/officeart/2018/2/layout/IconLabelDescriptionList"/>
    <dgm:cxn modelId="{F891B5CB-F430-457D-A591-A8C7E1EDA2EE}" srcId="{D58AD212-1993-4E92-9E8C-153214FFB790}" destId="{7C8770D0-8D6F-4CC5-8ACC-F5E0CE303C9A}" srcOrd="3" destOrd="0" parTransId="{0A18C766-BB35-4724-BD1C-69D674AD0B2C}" sibTransId="{3C3C0B01-42FF-40C7-A17B-A59361031EF7}"/>
    <dgm:cxn modelId="{90B4B3E7-A2E3-4E52-81B0-85BBF128C930}" srcId="{7C8770D0-8D6F-4CC5-8ACC-F5E0CE303C9A}" destId="{93087EFE-16EB-48D0-B659-592C4C733BB0}" srcOrd="0" destOrd="0" parTransId="{5911F78B-9B26-43C8-B4B5-C232A64096C9}" sibTransId="{52DCEAB0-A2CD-4E6D-AA54-7BA66615B4AC}"/>
    <dgm:cxn modelId="{F55E01B9-0610-475A-ABC0-3978432D813B}" type="presParOf" srcId="{C30FD445-E962-4784-8FEE-F9E679CDB163}" destId="{DA5AF24E-5CAA-4513-927B-A576F4B18D8B}" srcOrd="0" destOrd="0" presId="urn:microsoft.com/office/officeart/2018/2/layout/IconLabelDescriptionList"/>
    <dgm:cxn modelId="{2FA40F5D-C1E9-4A59-982B-6AD30F08B937}" type="presParOf" srcId="{DA5AF24E-5CAA-4513-927B-A576F4B18D8B}" destId="{92A43C4D-E334-48BA-AD0B-9EADE69168FF}" srcOrd="0" destOrd="0" presId="urn:microsoft.com/office/officeart/2018/2/layout/IconLabelDescriptionList"/>
    <dgm:cxn modelId="{14AA9172-E41C-4D4C-B2A2-74CB70A22DF0}" type="presParOf" srcId="{DA5AF24E-5CAA-4513-927B-A576F4B18D8B}" destId="{1D1E7B4D-0C0D-463A-AC2F-D86D90084636}" srcOrd="1" destOrd="0" presId="urn:microsoft.com/office/officeart/2018/2/layout/IconLabelDescriptionList"/>
    <dgm:cxn modelId="{0E8E4261-D507-4F46-900C-FD056515C062}" type="presParOf" srcId="{DA5AF24E-5CAA-4513-927B-A576F4B18D8B}" destId="{603B81D1-7371-42AE-8934-FD3434EBB095}" srcOrd="2" destOrd="0" presId="urn:microsoft.com/office/officeart/2018/2/layout/IconLabelDescriptionList"/>
    <dgm:cxn modelId="{C0B084BE-1156-4DFA-A2CC-F966D62EE5C9}" type="presParOf" srcId="{DA5AF24E-5CAA-4513-927B-A576F4B18D8B}" destId="{71514DE4-923A-4AD1-BDCB-737BBB59C453}" srcOrd="3" destOrd="0" presId="urn:microsoft.com/office/officeart/2018/2/layout/IconLabelDescriptionList"/>
    <dgm:cxn modelId="{B026E5BE-D246-43B3-BF5B-B86BA7C0B3BF}" type="presParOf" srcId="{DA5AF24E-5CAA-4513-927B-A576F4B18D8B}" destId="{6DEFBCBC-0C02-43A7-B009-ABED5281107C}" srcOrd="4" destOrd="0" presId="urn:microsoft.com/office/officeart/2018/2/layout/IconLabelDescriptionList"/>
    <dgm:cxn modelId="{46C21BEA-66BB-4259-9B59-3DEADDA04A8C}" type="presParOf" srcId="{C30FD445-E962-4784-8FEE-F9E679CDB163}" destId="{3E601C1E-F504-4F0E-B9E7-BCB7D073F84B}" srcOrd="1" destOrd="0" presId="urn:microsoft.com/office/officeart/2018/2/layout/IconLabelDescriptionList"/>
    <dgm:cxn modelId="{A74116DE-C3A3-4C00-BF9F-D52006E4A413}" type="presParOf" srcId="{C30FD445-E962-4784-8FEE-F9E679CDB163}" destId="{5EBFF6E3-9D40-45AD-AF4C-11EF1A2BEF27}" srcOrd="2" destOrd="0" presId="urn:microsoft.com/office/officeart/2018/2/layout/IconLabelDescriptionList"/>
    <dgm:cxn modelId="{3722A99C-BCBD-4D16-809D-30A945763AB7}" type="presParOf" srcId="{5EBFF6E3-9D40-45AD-AF4C-11EF1A2BEF27}" destId="{06675AD4-43DA-4852-A916-4BAFB5ADCBDA}" srcOrd="0" destOrd="0" presId="urn:microsoft.com/office/officeart/2018/2/layout/IconLabelDescriptionList"/>
    <dgm:cxn modelId="{798A356F-A979-4C6A-82D3-841F02E26536}" type="presParOf" srcId="{5EBFF6E3-9D40-45AD-AF4C-11EF1A2BEF27}" destId="{7E52AD21-A677-40CA-B939-E8D206A57A63}" srcOrd="1" destOrd="0" presId="urn:microsoft.com/office/officeart/2018/2/layout/IconLabelDescriptionList"/>
    <dgm:cxn modelId="{DC10B013-F09C-46D8-97EC-16906144AD42}" type="presParOf" srcId="{5EBFF6E3-9D40-45AD-AF4C-11EF1A2BEF27}" destId="{6FEFAB3C-408F-44A0-B5D0-3227B67618D5}" srcOrd="2" destOrd="0" presId="urn:microsoft.com/office/officeart/2018/2/layout/IconLabelDescriptionList"/>
    <dgm:cxn modelId="{1EC9BD0B-CF19-460E-8FD1-7D315CA164E8}" type="presParOf" srcId="{5EBFF6E3-9D40-45AD-AF4C-11EF1A2BEF27}" destId="{B566CAD8-3885-422A-9331-906CD6B8BE5E}" srcOrd="3" destOrd="0" presId="urn:microsoft.com/office/officeart/2018/2/layout/IconLabelDescriptionList"/>
    <dgm:cxn modelId="{B65E3A0F-CBFB-4360-A822-DAB5DF51DC03}" type="presParOf" srcId="{5EBFF6E3-9D40-45AD-AF4C-11EF1A2BEF27}" destId="{152F4402-4761-4997-98C9-DFB1D4299635}" srcOrd="4" destOrd="0" presId="urn:microsoft.com/office/officeart/2018/2/layout/IconLabelDescriptionList"/>
    <dgm:cxn modelId="{A34AB049-77E8-4135-ACB9-354919B96114}" type="presParOf" srcId="{C30FD445-E962-4784-8FEE-F9E679CDB163}" destId="{77DFF307-2931-471D-87E7-3B7162304A52}" srcOrd="3" destOrd="0" presId="urn:microsoft.com/office/officeart/2018/2/layout/IconLabelDescriptionList"/>
    <dgm:cxn modelId="{C3ED192E-73E6-434D-A44F-5E8234E7880E}" type="presParOf" srcId="{C30FD445-E962-4784-8FEE-F9E679CDB163}" destId="{77C37B70-0CB1-45E5-81ED-A5E2410E5D8A}" srcOrd="4" destOrd="0" presId="urn:microsoft.com/office/officeart/2018/2/layout/IconLabelDescriptionList"/>
    <dgm:cxn modelId="{9DA47EB1-8F10-4C1B-9F93-284CA484DC77}" type="presParOf" srcId="{77C37B70-0CB1-45E5-81ED-A5E2410E5D8A}" destId="{1D33B4C4-F154-4027-9122-96E498CEFF3E}" srcOrd="0" destOrd="0" presId="urn:microsoft.com/office/officeart/2018/2/layout/IconLabelDescriptionList"/>
    <dgm:cxn modelId="{375C9A4C-C06D-4E4C-837F-18B985B2217E}" type="presParOf" srcId="{77C37B70-0CB1-45E5-81ED-A5E2410E5D8A}" destId="{9E3E6971-9464-4BEC-B6E4-CEA3D0048928}" srcOrd="1" destOrd="0" presId="urn:microsoft.com/office/officeart/2018/2/layout/IconLabelDescriptionList"/>
    <dgm:cxn modelId="{C0D594F7-AB98-4DD6-A363-BEE0D080ADA7}" type="presParOf" srcId="{77C37B70-0CB1-45E5-81ED-A5E2410E5D8A}" destId="{86ECF52A-3DA4-4780-82F6-DFDFB6E78369}" srcOrd="2" destOrd="0" presId="urn:microsoft.com/office/officeart/2018/2/layout/IconLabelDescriptionList"/>
    <dgm:cxn modelId="{675CFA03-F871-4083-8704-F80384D70B23}" type="presParOf" srcId="{77C37B70-0CB1-45E5-81ED-A5E2410E5D8A}" destId="{BAD25C68-DB13-4E2F-AE33-FF83F45B5C66}" srcOrd="3" destOrd="0" presId="urn:microsoft.com/office/officeart/2018/2/layout/IconLabelDescriptionList"/>
    <dgm:cxn modelId="{C76E4F65-A826-4ED9-8B26-8B4AB2544EB0}" type="presParOf" srcId="{77C37B70-0CB1-45E5-81ED-A5E2410E5D8A}" destId="{ABC297C7-14BB-4404-A1F9-89F0E3A1BDEE}" srcOrd="4" destOrd="0" presId="urn:microsoft.com/office/officeart/2018/2/layout/IconLabelDescriptionList"/>
    <dgm:cxn modelId="{7A388D60-DAAC-4CCA-A824-92F1E5367B19}" type="presParOf" srcId="{C30FD445-E962-4784-8FEE-F9E679CDB163}" destId="{D83397F8-CCED-4374-9F28-8D20060663E6}" srcOrd="5" destOrd="0" presId="urn:microsoft.com/office/officeart/2018/2/layout/IconLabelDescriptionList"/>
    <dgm:cxn modelId="{679937B7-BAD9-4645-8515-01979791593A}" type="presParOf" srcId="{C30FD445-E962-4784-8FEE-F9E679CDB163}" destId="{FE07385A-DF60-486A-9220-4D5CF0640185}" srcOrd="6" destOrd="0" presId="urn:microsoft.com/office/officeart/2018/2/layout/IconLabelDescriptionList"/>
    <dgm:cxn modelId="{B4D791F9-3DA6-4F0F-A5A1-396A24DEA8B5}" type="presParOf" srcId="{FE07385A-DF60-486A-9220-4D5CF0640185}" destId="{DE05703E-093B-48C5-A088-7E1EF5E5F55E}" srcOrd="0" destOrd="0" presId="urn:microsoft.com/office/officeart/2018/2/layout/IconLabelDescriptionList"/>
    <dgm:cxn modelId="{C23B0040-C77B-4EFF-A6CA-CC57DE672C9D}" type="presParOf" srcId="{FE07385A-DF60-486A-9220-4D5CF0640185}" destId="{58619205-52CE-40C4-A170-1855AF977039}" srcOrd="1" destOrd="0" presId="urn:microsoft.com/office/officeart/2018/2/layout/IconLabelDescriptionList"/>
    <dgm:cxn modelId="{DB159A61-182D-411F-A7E5-221D4F90F3C2}" type="presParOf" srcId="{FE07385A-DF60-486A-9220-4D5CF0640185}" destId="{F6BDC48C-8B94-4217-9DC9-E04125866A72}" srcOrd="2" destOrd="0" presId="urn:microsoft.com/office/officeart/2018/2/layout/IconLabelDescriptionList"/>
    <dgm:cxn modelId="{1999E36B-6BB5-45E4-996E-AA5362145C25}" type="presParOf" srcId="{FE07385A-DF60-486A-9220-4D5CF0640185}" destId="{88D14B6E-42DC-4DA5-A9D3-5BB6544E4403}" srcOrd="3" destOrd="0" presId="urn:microsoft.com/office/officeart/2018/2/layout/IconLabelDescriptionList"/>
    <dgm:cxn modelId="{CBB056A8-2E87-4E0C-B589-359206A2715F}" type="presParOf" srcId="{FE07385A-DF60-486A-9220-4D5CF0640185}" destId="{E9B3C5C4-D653-4C61-A8CA-1E4D68C4460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E9BF0B-4666-40E1-ADBD-108A17D453D0}" type="doc">
      <dgm:prSet loTypeId="urn:microsoft.com/office/officeart/2005/8/layout/vList2" loCatId="list" qsTypeId="urn:microsoft.com/office/officeart/2005/8/quickstyle/3d2" qsCatId="3D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5695F6A2-B73F-449E-94C4-ACD887233766}">
      <dgm:prSet/>
      <dgm:spPr/>
      <dgm:t>
        <a:bodyPr/>
        <a:lstStyle/>
        <a:p>
          <a:r>
            <a:rPr lang="en-US"/>
            <a:t>A conceptual internal network vs. the outside (internet)</a:t>
          </a:r>
        </a:p>
      </dgm:t>
    </dgm:pt>
    <dgm:pt modelId="{085AA8A7-F53C-484C-A38E-BD3CA3D390AB}" type="parTrans" cxnId="{EA481F90-0BDD-4306-8A93-259643996546}">
      <dgm:prSet/>
      <dgm:spPr/>
      <dgm:t>
        <a:bodyPr/>
        <a:lstStyle/>
        <a:p>
          <a:endParaRPr lang="en-US"/>
        </a:p>
      </dgm:t>
    </dgm:pt>
    <dgm:pt modelId="{BC4BA4FD-223C-4492-BB4D-7A8FAC903996}" type="sibTrans" cxnId="{EA481F90-0BDD-4306-8A93-259643996546}">
      <dgm:prSet/>
      <dgm:spPr/>
      <dgm:t>
        <a:bodyPr/>
        <a:lstStyle/>
        <a:p>
          <a:endParaRPr lang="en-US"/>
        </a:p>
      </dgm:t>
    </dgm:pt>
    <dgm:pt modelId="{7B714845-CDB9-49A8-8E9B-3BA160B9F267}">
      <dgm:prSet/>
      <dgm:spPr/>
      <dgm:t>
        <a:bodyPr/>
        <a:lstStyle/>
        <a:p>
          <a:r>
            <a:rPr lang="en-US"/>
            <a:t>Single point of entry for </a:t>
          </a:r>
          <a:r>
            <a:rPr lang="en-US" b="1"/>
            <a:t>untrusted</a:t>
          </a:r>
          <a:r>
            <a:rPr lang="en-US"/>
            <a:t> devices</a:t>
          </a:r>
        </a:p>
      </dgm:t>
    </dgm:pt>
    <dgm:pt modelId="{11F1D1B3-F00E-473A-A28A-91D890EE4FFB}" type="parTrans" cxnId="{0C60CAA8-0EEA-48C3-9723-595F8C364A6F}">
      <dgm:prSet/>
      <dgm:spPr/>
      <dgm:t>
        <a:bodyPr/>
        <a:lstStyle/>
        <a:p>
          <a:endParaRPr lang="en-US"/>
        </a:p>
      </dgm:t>
    </dgm:pt>
    <dgm:pt modelId="{4D84FA0E-DF13-432D-AFA9-8C9DB252FABA}" type="sibTrans" cxnId="{0C60CAA8-0EEA-48C3-9723-595F8C364A6F}">
      <dgm:prSet/>
      <dgm:spPr/>
      <dgm:t>
        <a:bodyPr/>
        <a:lstStyle/>
        <a:p>
          <a:endParaRPr lang="en-US"/>
        </a:p>
      </dgm:t>
    </dgm:pt>
    <dgm:pt modelId="{532E608A-DBBC-488B-8CB0-54AED27C1814}">
      <dgm:prSet/>
      <dgm:spPr/>
      <dgm:t>
        <a:bodyPr/>
        <a:lstStyle/>
        <a:p>
          <a:r>
            <a:rPr lang="en-US"/>
            <a:t>A filter (firewall) between External and Internal</a:t>
          </a:r>
        </a:p>
      </dgm:t>
    </dgm:pt>
    <dgm:pt modelId="{B39ABD6B-CDD9-442E-AA0F-F33EF9713FA5}" type="parTrans" cxnId="{D4DFA0AC-2C67-4632-A4DF-8C8679BA352D}">
      <dgm:prSet/>
      <dgm:spPr/>
      <dgm:t>
        <a:bodyPr/>
        <a:lstStyle/>
        <a:p>
          <a:endParaRPr lang="en-US"/>
        </a:p>
      </dgm:t>
    </dgm:pt>
    <dgm:pt modelId="{612F128A-CD51-4B12-A264-9359515198E9}" type="sibTrans" cxnId="{D4DFA0AC-2C67-4632-A4DF-8C8679BA352D}">
      <dgm:prSet/>
      <dgm:spPr/>
      <dgm:t>
        <a:bodyPr/>
        <a:lstStyle/>
        <a:p>
          <a:endParaRPr lang="en-US"/>
        </a:p>
      </dgm:t>
    </dgm:pt>
    <dgm:pt modelId="{7AA2C72E-F0B7-4644-88CA-1D06BEE038DC}">
      <dgm:prSet/>
      <dgm:spPr/>
      <dgm:t>
        <a:bodyPr/>
        <a:lstStyle/>
        <a:p>
          <a:r>
            <a:rPr lang="en-US"/>
            <a:t>Other layers of security should also exist</a:t>
          </a:r>
        </a:p>
      </dgm:t>
    </dgm:pt>
    <dgm:pt modelId="{42EB18B5-C97E-459D-9025-E45B9661FE3C}" type="parTrans" cxnId="{752BB2EC-9DE2-459D-8587-38D005ABC00C}">
      <dgm:prSet/>
      <dgm:spPr/>
      <dgm:t>
        <a:bodyPr/>
        <a:lstStyle/>
        <a:p>
          <a:endParaRPr lang="en-US"/>
        </a:p>
      </dgm:t>
    </dgm:pt>
    <dgm:pt modelId="{8959169F-780B-48A4-B4F5-C2C995965172}" type="sibTrans" cxnId="{752BB2EC-9DE2-459D-8587-38D005ABC00C}">
      <dgm:prSet/>
      <dgm:spPr/>
      <dgm:t>
        <a:bodyPr/>
        <a:lstStyle/>
        <a:p>
          <a:endParaRPr lang="en-US"/>
        </a:p>
      </dgm:t>
    </dgm:pt>
    <dgm:pt modelId="{54557023-4EB5-4627-B430-283B1D88BF91}">
      <dgm:prSet/>
      <dgm:spPr/>
      <dgm:t>
        <a:bodyPr/>
        <a:lstStyle/>
        <a:p>
          <a:r>
            <a:rPr lang="en-US"/>
            <a:t>Idea is to localize and isolate your internal network to limit potential for attacks</a:t>
          </a:r>
        </a:p>
      </dgm:t>
    </dgm:pt>
    <dgm:pt modelId="{C97E4EE6-9FA8-4CD9-A351-D0047636516F}" type="parTrans" cxnId="{EC63C87E-04E4-4254-B923-3D1EDB713CE2}">
      <dgm:prSet/>
      <dgm:spPr/>
      <dgm:t>
        <a:bodyPr/>
        <a:lstStyle/>
        <a:p>
          <a:endParaRPr lang="en-US"/>
        </a:p>
      </dgm:t>
    </dgm:pt>
    <dgm:pt modelId="{C0A48E54-AB26-4D6A-A609-493944BB666F}" type="sibTrans" cxnId="{EC63C87E-04E4-4254-B923-3D1EDB713CE2}">
      <dgm:prSet/>
      <dgm:spPr/>
      <dgm:t>
        <a:bodyPr/>
        <a:lstStyle/>
        <a:p>
          <a:endParaRPr lang="en-US"/>
        </a:p>
      </dgm:t>
    </dgm:pt>
    <dgm:pt modelId="{6561902A-51E9-4766-BC4E-F2226412FE2A}">
      <dgm:prSet/>
      <dgm:spPr/>
      <dgm:t>
        <a:bodyPr/>
        <a:lstStyle/>
        <a:p>
          <a:r>
            <a:rPr lang="en-US"/>
            <a:t>Internal network consists of Trusted devices</a:t>
          </a:r>
        </a:p>
      </dgm:t>
    </dgm:pt>
    <dgm:pt modelId="{83121201-E932-4F75-8BCB-F08883710FA3}" type="parTrans" cxnId="{55F9CF47-6D73-4E34-AC43-2896FC10B785}">
      <dgm:prSet/>
      <dgm:spPr/>
      <dgm:t>
        <a:bodyPr/>
        <a:lstStyle/>
        <a:p>
          <a:endParaRPr lang="en-US"/>
        </a:p>
      </dgm:t>
    </dgm:pt>
    <dgm:pt modelId="{E4B5C687-FC02-40D0-A9C9-0983414A265F}" type="sibTrans" cxnId="{55F9CF47-6D73-4E34-AC43-2896FC10B785}">
      <dgm:prSet/>
      <dgm:spPr/>
      <dgm:t>
        <a:bodyPr/>
        <a:lstStyle/>
        <a:p>
          <a:endParaRPr lang="en-US"/>
        </a:p>
      </dgm:t>
    </dgm:pt>
    <dgm:pt modelId="{1576441F-8E53-4508-BD8C-AE57BDB787AA}">
      <dgm:prSet/>
      <dgm:spPr/>
      <dgm:t>
        <a:bodyPr/>
        <a:lstStyle/>
        <a:p>
          <a:r>
            <a:rPr lang="en-US"/>
            <a:t>Old School: “Trust but verify”</a:t>
          </a:r>
        </a:p>
      </dgm:t>
    </dgm:pt>
    <dgm:pt modelId="{52692425-D62C-4BCF-97C8-23ACC5E5229D}" type="parTrans" cxnId="{64B7CFA6-132F-4A5C-911C-1FF61230489A}">
      <dgm:prSet/>
      <dgm:spPr/>
      <dgm:t>
        <a:bodyPr/>
        <a:lstStyle/>
        <a:p>
          <a:endParaRPr lang="en-US"/>
        </a:p>
      </dgm:t>
    </dgm:pt>
    <dgm:pt modelId="{FCD3350B-96AD-4A82-8B35-8738BCFE3AE4}" type="sibTrans" cxnId="{64B7CFA6-132F-4A5C-911C-1FF61230489A}">
      <dgm:prSet/>
      <dgm:spPr/>
      <dgm:t>
        <a:bodyPr/>
        <a:lstStyle/>
        <a:p>
          <a:endParaRPr lang="en-US"/>
        </a:p>
      </dgm:t>
    </dgm:pt>
    <dgm:pt modelId="{4ABD0DA5-78D8-43FA-A7A4-7E22B6623E7F}">
      <dgm:prSet/>
      <dgm:spPr/>
      <dgm:t>
        <a:bodyPr/>
        <a:lstStyle/>
        <a:p>
          <a:r>
            <a:rPr lang="en-US"/>
            <a:t>What issues do we see here?</a:t>
          </a:r>
        </a:p>
      </dgm:t>
    </dgm:pt>
    <dgm:pt modelId="{0A67EE68-47DB-4B3B-A9E8-53CD73161EB9}" type="parTrans" cxnId="{750C0D33-FB1B-41F1-8B85-5CF563AC6970}">
      <dgm:prSet/>
      <dgm:spPr/>
      <dgm:t>
        <a:bodyPr/>
        <a:lstStyle/>
        <a:p>
          <a:endParaRPr lang="en-US"/>
        </a:p>
      </dgm:t>
    </dgm:pt>
    <dgm:pt modelId="{18F0AEF9-8AAF-4072-BA2D-5C5B37AA4EE1}" type="sibTrans" cxnId="{750C0D33-FB1B-41F1-8B85-5CF563AC6970}">
      <dgm:prSet/>
      <dgm:spPr/>
      <dgm:t>
        <a:bodyPr/>
        <a:lstStyle/>
        <a:p>
          <a:endParaRPr lang="en-US"/>
        </a:p>
      </dgm:t>
    </dgm:pt>
    <dgm:pt modelId="{151804C2-9863-49A1-8695-A22099786663}" type="pres">
      <dgm:prSet presAssocID="{57E9BF0B-4666-40E1-ADBD-108A17D453D0}" presName="linear" presStyleCnt="0">
        <dgm:presLayoutVars>
          <dgm:animLvl val="lvl"/>
          <dgm:resizeHandles val="exact"/>
        </dgm:presLayoutVars>
      </dgm:prSet>
      <dgm:spPr/>
    </dgm:pt>
    <dgm:pt modelId="{FFA8A6A6-A817-413F-B517-EFBBEAF86E83}" type="pres">
      <dgm:prSet presAssocID="{5695F6A2-B73F-449E-94C4-ACD88723376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745D431-7616-4969-8F29-351F9DDD8A95}" type="pres">
      <dgm:prSet presAssocID="{BC4BA4FD-223C-4492-BB4D-7A8FAC903996}" presName="spacer" presStyleCnt="0"/>
      <dgm:spPr/>
    </dgm:pt>
    <dgm:pt modelId="{04A67AFC-F519-4F50-8AE8-B29BE5065AB9}" type="pres">
      <dgm:prSet presAssocID="{7B714845-CDB9-49A8-8E9B-3BA160B9F26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F035CFE-2BB5-435D-871E-F94BB780D623}" type="pres">
      <dgm:prSet presAssocID="{7B714845-CDB9-49A8-8E9B-3BA160B9F267}" presName="childText" presStyleLbl="revTx" presStyleIdx="0" presStyleCnt="2">
        <dgm:presLayoutVars>
          <dgm:bulletEnabled val="1"/>
        </dgm:presLayoutVars>
      </dgm:prSet>
      <dgm:spPr/>
    </dgm:pt>
    <dgm:pt modelId="{8593598E-FFD4-4F7E-AF8F-4188C0A45379}" type="pres">
      <dgm:prSet presAssocID="{54557023-4EB5-4627-B430-283B1D88BF9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FE8AF66-D206-4999-A653-083511BB2874}" type="pres">
      <dgm:prSet presAssocID="{C0A48E54-AB26-4D6A-A609-493944BB666F}" presName="spacer" presStyleCnt="0"/>
      <dgm:spPr/>
    </dgm:pt>
    <dgm:pt modelId="{0F823BD8-3DE2-436B-9D52-24E86BC43094}" type="pres">
      <dgm:prSet presAssocID="{6561902A-51E9-4766-BC4E-F2226412FE2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70A6C26-5237-4A09-B572-98D398700D85}" type="pres">
      <dgm:prSet presAssocID="{6561902A-51E9-4766-BC4E-F2226412FE2A}" presName="childText" presStyleLbl="revTx" presStyleIdx="1" presStyleCnt="2">
        <dgm:presLayoutVars>
          <dgm:bulletEnabled val="1"/>
        </dgm:presLayoutVars>
      </dgm:prSet>
      <dgm:spPr/>
    </dgm:pt>
    <dgm:pt modelId="{D2B0FE27-6D3C-443B-B66B-248D6F8C2E23}" type="pres">
      <dgm:prSet presAssocID="{4ABD0DA5-78D8-43FA-A7A4-7E22B6623E7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56FA304-4A08-4472-895D-B011DFE3769F}" type="presOf" srcId="{7B714845-CDB9-49A8-8E9B-3BA160B9F267}" destId="{04A67AFC-F519-4F50-8AE8-B29BE5065AB9}" srcOrd="0" destOrd="0" presId="urn:microsoft.com/office/officeart/2005/8/layout/vList2"/>
    <dgm:cxn modelId="{750C0D33-FB1B-41F1-8B85-5CF563AC6970}" srcId="{57E9BF0B-4666-40E1-ADBD-108A17D453D0}" destId="{4ABD0DA5-78D8-43FA-A7A4-7E22B6623E7F}" srcOrd="4" destOrd="0" parTransId="{0A67EE68-47DB-4B3B-A9E8-53CD73161EB9}" sibTransId="{18F0AEF9-8AAF-4072-BA2D-5C5B37AA4EE1}"/>
    <dgm:cxn modelId="{8A12CB47-24C8-4127-B424-53DD8DA5F456}" type="presOf" srcId="{54557023-4EB5-4627-B430-283B1D88BF91}" destId="{8593598E-FFD4-4F7E-AF8F-4188C0A45379}" srcOrd="0" destOrd="0" presId="urn:microsoft.com/office/officeart/2005/8/layout/vList2"/>
    <dgm:cxn modelId="{55F9CF47-6D73-4E34-AC43-2896FC10B785}" srcId="{57E9BF0B-4666-40E1-ADBD-108A17D453D0}" destId="{6561902A-51E9-4766-BC4E-F2226412FE2A}" srcOrd="3" destOrd="0" parTransId="{83121201-E932-4F75-8BCB-F08883710FA3}" sibTransId="{E4B5C687-FC02-40D0-A9C9-0983414A265F}"/>
    <dgm:cxn modelId="{EC63C87E-04E4-4254-B923-3D1EDB713CE2}" srcId="{57E9BF0B-4666-40E1-ADBD-108A17D453D0}" destId="{54557023-4EB5-4627-B430-283B1D88BF91}" srcOrd="2" destOrd="0" parTransId="{C97E4EE6-9FA8-4CD9-A351-D0047636516F}" sibTransId="{C0A48E54-AB26-4D6A-A609-493944BB666F}"/>
    <dgm:cxn modelId="{63788C86-97A9-44E4-B383-F8DCD9AB9CF9}" type="presOf" srcId="{6561902A-51E9-4766-BC4E-F2226412FE2A}" destId="{0F823BD8-3DE2-436B-9D52-24E86BC43094}" srcOrd="0" destOrd="0" presId="urn:microsoft.com/office/officeart/2005/8/layout/vList2"/>
    <dgm:cxn modelId="{D29BF78B-DC9F-4F6C-B4E2-E838354C08C3}" type="presOf" srcId="{532E608A-DBBC-488B-8CB0-54AED27C1814}" destId="{FF035CFE-2BB5-435D-871E-F94BB780D623}" srcOrd="0" destOrd="0" presId="urn:microsoft.com/office/officeart/2005/8/layout/vList2"/>
    <dgm:cxn modelId="{EA481F90-0BDD-4306-8A93-259643996546}" srcId="{57E9BF0B-4666-40E1-ADBD-108A17D453D0}" destId="{5695F6A2-B73F-449E-94C4-ACD887233766}" srcOrd="0" destOrd="0" parTransId="{085AA8A7-F53C-484C-A38E-BD3CA3D390AB}" sibTransId="{BC4BA4FD-223C-4492-BB4D-7A8FAC903996}"/>
    <dgm:cxn modelId="{5219FB9A-B2FC-492D-A04A-94845E1CDD1E}" type="presOf" srcId="{4ABD0DA5-78D8-43FA-A7A4-7E22B6623E7F}" destId="{D2B0FE27-6D3C-443B-B66B-248D6F8C2E23}" srcOrd="0" destOrd="0" presId="urn:microsoft.com/office/officeart/2005/8/layout/vList2"/>
    <dgm:cxn modelId="{64B7CFA6-132F-4A5C-911C-1FF61230489A}" srcId="{6561902A-51E9-4766-BC4E-F2226412FE2A}" destId="{1576441F-8E53-4508-BD8C-AE57BDB787AA}" srcOrd="0" destOrd="0" parTransId="{52692425-D62C-4BCF-97C8-23ACC5E5229D}" sibTransId="{FCD3350B-96AD-4A82-8B35-8738BCFE3AE4}"/>
    <dgm:cxn modelId="{91238DA8-0203-4EA4-B57D-BBABACDDFAB6}" type="presOf" srcId="{7AA2C72E-F0B7-4644-88CA-1D06BEE038DC}" destId="{FF035CFE-2BB5-435D-871E-F94BB780D623}" srcOrd="0" destOrd="1" presId="urn:microsoft.com/office/officeart/2005/8/layout/vList2"/>
    <dgm:cxn modelId="{0C60CAA8-0EEA-48C3-9723-595F8C364A6F}" srcId="{57E9BF0B-4666-40E1-ADBD-108A17D453D0}" destId="{7B714845-CDB9-49A8-8E9B-3BA160B9F267}" srcOrd="1" destOrd="0" parTransId="{11F1D1B3-F00E-473A-A28A-91D890EE4FFB}" sibTransId="{4D84FA0E-DF13-432D-AFA9-8C9DB252FABA}"/>
    <dgm:cxn modelId="{D4DFA0AC-2C67-4632-A4DF-8C8679BA352D}" srcId="{7B714845-CDB9-49A8-8E9B-3BA160B9F267}" destId="{532E608A-DBBC-488B-8CB0-54AED27C1814}" srcOrd="0" destOrd="0" parTransId="{B39ABD6B-CDD9-442E-AA0F-F33EF9713FA5}" sibTransId="{612F128A-CD51-4B12-A264-9359515198E9}"/>
    <dgm:cxn modelId="{57E80FB0-8E9A-4FDD-BF82-A560C364D6EB}" type="presOf" srcId="{1576441F-8E53-4508-BD8C-AE57BDB787AA}" destId="{770A6C26-5237-4A09-B572-98D398700D85}" srcOrd="0" destOrd="0" presId="urn:microsoft.com/office/officeart/2005/8/layout/vList2"/>
    <dgm:cxn modelId="{A4927FC0-F4F3-4BF3-BD73-D80699044A06}" type="presOf" srcId="{57E9BF0B-4666-40E1-ADBD-108A17D453D0}" destId="{151804C2-9863-49A1-8695-A22099786663}" srcOrd="0" destOrd="0" presId="urn:microsoft.com/office/officeart/2005/8/layout/vList2"/>
    <dgm:cxn modelId="{78295AE4-EE4A-4302-917A-59811C52644B}" type="presOf" srcId="{5695F6A2-B73F-449E-94C4-ACD887233766}" destId="{FFA8A6A6-A817-413F-B517-EFBBEAF86E83}" srcOrd="0" destOrd="0" presId="urn:microsoft.com/office/officeart/2005/8/layout/vList2"/>
    <dgm:cxn modelId="{752BB2EC-9DE2-459D-8587-38D005ABC00C}" srcId="{7B714845-CDB9-49A8-8E9B-3BA160B9F267}" destId="{7AA2C72E-F0B7-4644-88CA-1D06BEE038DC}" srcOrd="1" destOrd="0" parTransId="{42EB18B5-C97E-459D-9025-E45B9661FE3C}" sibTransId="{8959169F-780B-48A4-B4F5-C2C995965172}"/>
    <dgm:cxn modelId="{FA0E2662-98BD-459F-9FD8-947A99C4C52B}" type="presParOf" srcId="{151804C2-9863-49A1-8695-A22099786663}" destId="{FFA8A6A6-A817-413F-B517-EFBBEAF86E83}" srcOrd="0" destOrd="0" presId="urn:microsoft.com/office/officeart/2005/8/layout/vList2"/>
    <dgm:cxn modelId="{A953B6A6-F82C-49F2-B5EA-FC1DDD32FF95}" type="presParOf" srcId="{151804C2-9863-49A1-8695-A22099786663}" destId="{F745D431-7616-4969-8F29-351F9DDD8A95}" srcOrd="1" destOrd="0" presId="urn:microsoft.com/office/officeart/2005/8/layout/vList2"/>
    <dgm:cxn modelId="{52A179EA-36E2-406E-9F29-206C60F17981}" type="presParOf" srcId="{151804C2-9863-49A1-8695-A22099786663}" destId="{04A67AFC-F519-4F50-8AE8-B29BE5065AB9}" srcOrd="2" destOrd="0" presId="urn:microsoft.com/office/officeart/2005/8/layout/vList2"/>
    <dgm:cxn modelId="{DF4D6FA1-E5A1-4A55-911D-6ACE0E64C285}" type="presParOf" srcId="{151804C2-9863-49A1-8695-A22099786663}" destId="{FF035CFE-2BB5-435D-871E-F94BB780D623}" srcOrd="3" destOrd="0" presId="urn:microsoft.com/office/officeart/2005/8/layout/vList2"/>
    <dgm:cxn modelId="{E28740B5-F86B-4296-B0DC-642CC844A754}" type="presParOf" srcId="{151804C2-9863-49A1-8695-A22099786663}" destId="{8593598E-FFD4-4F7E-AF8F-4188C0A45379}" srcOrd="4" destOrd="0" presId="urn:microsoft.com/office/officeart/2005/8/layout/vList2"/>
    <dgm:cxn modelId="{641A4A7A-BDB0-451E-A1BD-F28E9A5D38B2}" type="presParOf" srcId="{151804C2-9863-49A1-8695-A22099786663}" destId="{1FE8AF66-D206-4999-A653-083511BB2874}" srcOrd="5" destOrd="0" presId="urn:microsoft.com/office/officeart/2005/8/layout/vList2"/>
    <dgm:cxn modelId="{CD21836A-E21A-4D8C-9AC5-C4F5803CF340}" type="presParOf" srcId="{151804C2-9863-49A1-8695-A22099786663}" destId="{0F823BD8-3DE2-436B-9D52-24E86BC43094}" srcOrd="6" destOrd="0" presId="urn:microsoft.com/office/officeart/2005/8/layout/vList2"/>
    <dgm:cxn modelId="{513D4E41-0413-4DD9-9D8C-DE7952BC37BA}" type="presParOf" srcId="{151804C2-9863-49A1-8695-A22099786663}" destId="{770A6C26-5237-4A09-B572-98D398700D85}" srcOrd="7" destOrd="0" presId="urn:microsoft.com/office/officeart/2005/8/layout/vList2"/>
    <dgm:cxn modelId="{25630424-9AB7-4754-B13E-8E138114A276}" type="presParOf" srcId="{151804C2-9863-49A1-8695-A22099786663}" destId="{D2B0FE27-6D3C-443B-B66B-248D6F8C2E2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00E1FC1-8108-4965-B90A-4AC741FE16B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1149F97-11A7-486C-A740-459303E6FFB8}">
      <dgm:prSet/>
      <dgm:spPr/>
      <dgm:t>
        <a:bodyPr/>
        <a:lstStyle/>
        <a:p>
          <a:r>
            <a:rPr lang="en-US"/>
            <a:t>Moves trust from Edge of “internal” network to a verification of each device and connection</a:t>
          </a:r>
        </a:p>
      </dgm:t>
    </dgm:pt>
    <dgm:pt modelId="{637FDF77-4C1E-48B1-9F96-458510AF2CBA}" type="parTrans" cxnId="{634F621F-A868-4FC2-9056-A1D1A5D758DD}">
      <dgm:prSet/>
      <dgm:spPr/>
      <dgm:t>
        <a:bodyPr/>
        <a:lstStyle/>
        <a:p>
          <a:endParaRPr lang="en-US"/>
        </a:p>
      </dgm:t>
    </dgm:pt>
    <dgm:pt modelId="{651943C8-8B8B-4D56-B3DD-E49868E3BF18}" type="sibTrans" cxnId="{634F621F-A868-4FC2-9056-A1D1A5D758DD}">
      <dgm:prSet/>
      <dgm:spPr/>
      <dgm:t>
        <a:bodyPr/>
        <a:lstStyle/>
        <a:p>
          <a:endParaRPr lang="en-US"/>
        </a:p>
      </dgm:t>
    </dgm:pt>
    <dgm:pt modelId="{9AF5905B-E959-48F0-BD58-8AE17C8ACFAC}">
      <dgm:prSet/>
      <dgm:spPr/>
      <dgm:t>
        <a:bodyPr/>
        <a:lstStyle/>
        <a:p>
          <a:r>
            <a:rPr lang="en-US"/>
            <a:t>“Never Trust, Always Verify”</a:t>
          </a:r>
        </a:p>
      </dgm:t>
    </dgm:pt>
    <dgm:pt modelId="{A60574C4-11CB-4358-ABAA-ABBCCB643F1E}" type="parTrans" cxnId="{3756F88B-F471-4A21-BB4D-24B681B5A845}">
      <dgm:prSet/>
      <dgm:spPr/>
      <dgm:t>
        <a:bodyPr/>
        <a:lstStyle/>
        <a:p>
          <a:endParaRPr lang="en-US"/>
        </a:p>
      </dgm:t>
    </dgm:pt>
    <dgm:pt modelId="{BF7FD675-FCDB-4D9F-AB56-8FCD20E5C657}" type="sibTrans" cxnId="{3756F88B-F471-4A21-BB4D-24B681B5A845}">
      <dgm:prSet/>
      <dgm:spPr/>
      <dgm:t>
        <a:bodyPr/>
        <a:lstStyle/>
        <a:p>
          <a:endParaRPr lang="en-US"/>
        </a:p>
      </dgm:t>
    </dgm:pt>
    <dgm:pt modelId="{A65C43D6-55C2-4D45-ABAD-EC023E84BB64}">
      <dgm:prSet/>
      <dgm:spPr/>
      <dgm:t>
        <a:bodyPr/>
        <a:lstStyle/>
        <a:p>
          <a:r>
            <a:rPr lang="en-US"/>
            <a:t>Zero-Trust Security</a:t>
          </a:r>
        </a:p>
      </dgm:t>
    </dgm:pt>
    <dgm:pt modelId="{10A98B08-03DD-4E48-BC25-4391BC54E4E7}" type="parTrans" cxnId="{C4614842-2611-4281-ACF2-F219DFB218ED}">
      <dgm:prSet/>
      <dgm:spPr/>
      <dgm:t>
        <a:bodyPr/>
        <a:lstStyle/>
        <a:p>
          <a:endParaRPr lang="en-US"/>
        </a:p>
      </dgm:t>
    </dgm:pt>
    <dgm:pt modelId="{B758AD64-1AEA-4884-A0F6-DE6CA585AAE1}" type="sibTrans" cxnId="{C4614842-2611-4281-ACF2-F219DFB218ED}">
      <dgm:prSet/>
      <dgm:spPr/>
      <dgm:t>
        <a:bodyPr/>
        <a:lstStyle/>
        <a:p>
          <a:endParaRPr lang="en-US"/>
        </a:p>
      </dgm:t>
    </dgm:pt>
    <dgm:pt modelId="{27798D62-D0CF-4E10-B1A2-A16B5BE1C351}">
      <dgm:prSet/>
      <dgm:spPr/>
      <dgm:t>
        <a:bodyPr/>
        <a:lstStyle/>
        <a:p>
          <a:r>
            <a:rPr lang="en-US"/>
            <a:t>No to little firewalls (in network itself)</a:t>
          </a:r>
        </a:p>
      </dgm:t>
    </dgm:pt>
    <dgm:pt modelId="{9EF59CBE-E083-4C29-8638-9662677766B1}" type="parTrans" cxnId="{AC6DF207-AC76-45B7-8BC9-1B98316B9002}">
      <dgm:prSet/>
      <dgm:spPr/>
      <dgm:t>
        <a:bodyPr/>
        <a:lstStyle/>
        <a:p>
          <a:endParaRPr lang="en-US"/>
        </a:p>
      </dgm:t>
    </dgm:pt>
    <dgm:pt modelId="{41B03110-5C39-4139-9385-80D0102E796E}" type="sibTrans" cxnId="{AC6DF207-AC76-45B7-8BC9-1B98316B9002}">
      <dgm:prSet/>
      <dgm:spPr/>
      <dgm:t>
        <a:bodyPr/>
        <a:lstStyle/>
        <a:p>
          <a:endParaRPr lang="en-US"/>
        </a:p>
      </dgm:t>
    </dgm:pt>
    <dgm:pt modelId="{592E545D-EC8E-407E-A5C8-35799C1E0135}">
      <dgm:prSet/>
      <dgm:spPr/>
      <dgm:t>
        <a:bodyPr/>
        <a:lstStyle/>
        <a:p>
          <a:r>
            <a:rPr lang="en-US"/>
            <a:t>Configure each device to tight Access Security Controls</a:t>
          </a:r>
        </a:p>
      </dgm:t>
    </dgm:pt>
    <dgm:pt modelId="{17904F4A-52FA-4B15-8C54-629DCF714FB3}" type="parTrans" cxnId="{51345DAC-C4FD-41E8-B1ED-7CFFE8FACECC}">
      <dgm:prSet/>
      <dgm:spPr/>
      <dgm:t>
        <a:bodyPr/>
        <a:lstStyle/>
        <a:p>
          <a:endParaRPr lang="en-US"/>
        </a:p>
      </dgm:t>
    </dgm:pt>
    <dgm:pt modelId="{99B09DFE-7A70-481D-91EA-CF301F262F0F}" type="sibTrans" cxnId="{51345DAC-C4FD-41E8-B1ED-7CFFE8FACECC}">
      <dgm:prSet/>
      <dgm:spPr/>
      <dgm:t>
        <a:bodyPr/>
        <a:lstStyle/>
        <a:p>
          <a:endParaRPr lang="en-US"/>
        </a:p>
      </dgm:t>
    </dgm:pt>
    <dgm:pt modelId="{5B28E2E5-C937-4ADF-9624-0BF214794312}">
      <dgm:prSet/>
      <dgm:spPr/>
      <dgm:t>
        <a:bodyPr/>
        <a:lstStyle/>
        <a:p>
          <a:r>
            <a:rPr lang="en-US"/>
            <a:t>Authenticate (all the verification systems)</a:t>
          </a:r>
        </a:p>
      </dgm:t>
    </dgm:pt>
    <dgm:pt modelId="{5C5D5F7E-1456-4F53-BA7A-1A7810491444}" type="parTrans" cxnId="{AEA77C87-CD6F-4E28-A47E-81A8BBC58E59}">
      <dgm:prSet/>
      <dgm:spPr/>
      <dgm:t>
        <a:bodyPr/>
        <a:lstStyle/>
        <a:p>
          <a:endParaRPr lang="en-US"/>
        </a:p>
      </dgm:t>
    </dgm:pt>
    <dgm:pt modelId="{7C34E73B-8977-438C-8E4A-806A2154322E}" type="sibTrans" cxnId="{AEA77C87-CD6F-4E28-A47E-81A8BBC58E59}">
      <dgm:prSet/>
      <dgm:spPr/>
      <dgm:t>
        <a:bodyPr/>
        <a:lstStyle/>
        <a:p>
          <a:endParaRPr lang="en-US"/>
        </a:p>
      </dgm:t>
    </dgm:pt>
    <dgm:pt modelId="{8C98EDFA-C782-41A1-A006-5BE778B49FAB}">
      <dgm:prSet/>
      <dgm:spPr/>
      <dgm:t>
        <a:bodyPr/>
        <a:lstStyle/>
        <a:p>
          <a:r>
            <a:rPr lang="en-US"/>
            <a:t>Authorize (all the authorization techniques)</a:t>
          </a:r>
        </a:p>
      </dgm:t>
    </dgm:pt>
    <dgm:pt modelId="{F57AC558-B213-4897-823C-3FE8618CB5EE}" type="parTrans" cxnId="{856BA8E5-8FE1-40A5-AD49-2A3B14FE7030}">
      <dgm:prSet/>
      <dgm:spPr/>
      <dgm:t>
        <a:bodyPr/>
        <a:lstStyle/>
        <a:p>
          <a:endParaRPr lang="en-US"/>
        </a:p>
      </dgm:t>
    </dgm:pt>
    <dgm:pt modelId="{81A10F1F-566C-4D6C-9FBB-3D25FE002AC1}" type="sibTrans" cxnId="{856BA8E5-8FE1-40A5-AD49-2A3B14FE7030}">
      <dgm:prSet/>
      <dgm:spPr/>
      <dgm:t>
        <a:bodyPr/>
        <a:lstStyle/>
        <a:p>
          <a:endParaRPr lang="en-US"/>
        </a:p>
      </dgm:t>
    </dgm:pt>
    <dgm:pt modelId="{31E7F25F-6502-471F-8997-29B00F39D6EC}">
      <dgm:prSet/>
      <dgm:spPr/>
      <dgm:t>
        <a:bodyPr/>
        <a:lstStyle/>
        <a:p>
          <a:r>
            <a:rPr lang="en-US"/>
            <a:t>Layered Defense on each device (attack vectors and counter measures)</a:t>
          </a:r>
        </a:p>
      </dgm:t>
    </dgm:pt>
    <dgm:pt modelId="{2EEA2875-C073-4598-9D3C-8C54E3658409}" type="parTrans" cxnId="{C3998311-4F37-4828-AF04-34F044271567}">
      <dgm:prSet/>
      <dgm:spPr/>
      <dgm:t>
        <a:bodyPr/>
        <a:lstStyle/>
        <a:p>
          <a:endParaRPr lang="en-US"/>
        </a:p>
      </dgm:t>
    </dgm:pt>
    <dgm:pt modelId="{2DC88298-B84F-457A-82BE-443334FA923E}" type="sibTrans" cxnId="{C3998311-4F37-4828-AF04-34F044271567}">
      <dgm:prSet/>
      <dgm:spPr/>
      <dgm:t>
        <a:bodyPr/>
        <a:lstStyle/>
        <a:p>
          <a:endParaRPr lang="en-US"/>
        </a:p>
      </dgm:t>
    </dgm:pt>
    <dgm:pt modelId="{B5E29C26-4FB1-4FD2-BE3D-EBB110AB2220}">
      <dgm:prSet/>
      <dgm:spPr/>
      <dgm:t>
        <a:bodyPr/>
        <a:lstStyle/>
        <a:p>
          <a:r>
            <a:rPr lang="en-US"/>
            <a:t>Idea is localization is impossible so ensure every entry into system is Fort Knox</a:t>
          </a:r>
        </a:p>
      </dgm:t>
    </dgm:pt>
    <dgm:pt modelId="{B89A9458-E50E-47EB-9B36-9FF1356B06A6}" type="parTrans" cxnId="{BB1DA289-0446-4F03-94F4-CE851197340A}">
      <dgm:prSet/>
      <dgm:spPr/>
      <dgm:t>
        <a:bodyPr/>
        <a:lstStyle/>
        <a:p>
          <a:endParaRPr lang="en-US"/>
        </a:p>
      </dgm:t>
    </dgm:pt>
    <dgm:pt modelId="{9DED3C9C-9913-430B-871D-E07A227A097C}" type="sibTrans" cxnId="{BB1DA289-0446-4F03-94F4-CE851197340A}">
      <dgm:prSet/>
      <dgm:spPr/>
      <dgm:t>
        <a:bodyPr/>
        <a:lstStyle/>
        <a:p>
          <a:endParaRPr lang="en-US"/>
        </a:p>
      </dgm:t>
    </dgm:pt>
    <dgm:pt modelId="{1A77927F-DBCA-43FD-96E9-F68804D3C970}">
      <dgm:prSet/>
      <dgm:spPr/>
      <dgm:t>
        <a:bodyPr/>
        <a:lstStyle/>
        <a:p>
          <a:r>
            <a:rPr lang="en-US"/>
            <a:t>What issues &amp; benefits do we see here?</a:t>
          </a:r>
        </a:p>
      </dgm:t>
    </dgm:pt>
    <dgm:pt modelId="{9052296A-67F7-442F-A3EF-88676B03744C}" type="parTrans" cxnId="{05557440-EA84-46A2-A4DC-70578AA7D231}">
      <dgm:prSet/>
      <dgm:spPr/>
      <dgm:t>
        <a:bodyPr/>
        <a:lstStyle/>
        <a:p>
          <a:endParaRPr lang="en-US"/>
        </a:p>
      </dgm:t>
    </dgm:pt>
    <dgm:pt modelId="{0B666238-1424-4DD3-9FF9-2E442F6796DC}" type="sibTrans" cxnId="{05557440-EA84-46A2-A4DC-70578AA7D231}">
      <dgm:prSet/>
      <dgm:spPr/>
      <dgm:t>
        <a:bodyPr/>
        <a:lstStyle/>
        <a:p>
          <a:endParaRPr lang="en-US"/>
        </a:p>
      </dgm:t>
    </dgm:pt>
    <dgm:pt modelId="{86CBEBB6-6C35-4173-A18F-3E80145B19C9}" type="pres">
      <dgm:prSet presAssocID="{700E1FC1-8108-4965-B90A-4AC741FE16BA}" presName="root" presStyleCnt="0">
        <dgm:presLayoutVars>
          <dgm:dir/>
          <dgm:resizeHandles val="exact"/>
        </dgm:presLayoutVars>
      </dgm:prSet>
      <dgm:spPr/>
    </dgm:pt>
    <dgm:pt modelId="{CF48BD0A-93C8-4A9D-8766-B8470826DF7C}" type="pres">
      <dgm:prSet presAssocID="{71149F97-11A7-486C-A740-459303E6FFB8}" presName="compNode" presStyleCnt="0"/>
      <dgm:spPr/>
    </dgm:pt>
    <dgm:pt modelId="{3B349C3D-C192-4660-B43E-246A7DDC4292}" type="pres">
      <dgm:prSet presAssocID="{71149F97-11A7-486C-A740-459303E6FFB8}" presName="bgRect" presStyleLbl="bgShp" presStyleIdx="0" presStyleCnt="5"/>
      <dgm:spPr/>
    </dgm:pt>
    <dgm:pt modelId="{506F645A-4945-4F52-B4BD-022B46EB35F7}" type="pres">
      <dgm:prSet presAssocID="{71149F97-11A7-486C-A740-459303E6FFB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880F0EFC-CC43-4BBD-BE7F-8879850FE9CF}" type="pres">
      <dgm:prSet presAssocID="{71149F97-11A7-486C-A740-459303E6FFB8}" presName="spaceRect" presStyleCnt="0"/>
      <dgm:spPr/>
    </dgm:pt>
    <dgm:pt modelId="{6E9C5EEF-F5FB-49CD-9A0D-429D09D4C5F8}" type="pres">
      <dgm:prSet presAssocID="{71149F97-11A7-486C-A740-459303E6FFB8}" presName="parTx" presStyleLbl="revTx" presStyleIdx="0" presStyleCnt="7">
        <dgm:presLayoutVars>
          <dgm:chMax val="0"/>
          <dgm:chPref val="0"/>
        </dgm:presLayoutVars>
      </dgm:prSet>
      <dgm:spPr/>
    </dgm:pt>
    <dgm:pt modelId="{6C385EF8-51C1-444A-A309-1407D16AEBBD}" type="pres">
      <dgm:prSet presAssocID="{71149F97-11A7-486C-A740-459303E6FFB8}" presName="desTx" presStyleLbl="revTx" presStyleIdx="1" presStyleCnt="7">
        <dgm:presLayoutVars/>
      </dgm:prSet>
      <dgm:spPr/>
    </dgm:pt>
    <dgm:pt modelId="{E74C2FC0-9560-43C7-A9B0-50B95D935D0B}" type="pres">
      <dgm:prSet presAssocID="{651943C8-8B8B-4D56-B3DD-E49868E3BF18}" presName="sibTrans" presStyleCnt="0"/>
      <dgm:spPr/>
    </dgm:pt>
    <dgm:pt modelId="{C21A3A26-05F7-4DDD-A3B2-C92278777C17}" type="pres">
      <dgm:prSet presAssocID="{27798D62-D0CF-4E10-B1A2-A16B5BE1C351}" presName="compNode" presStyleCnt="0"/>
      <dgm:spPr/>
    </dgm:pt>
    <dgm:pt modelId="{FD81F900-A656-402A-B305-8FA98DAFD4D2}" type="pres">
      <dgm:prSet presAssocID="{27798D62-D0CF-4E10-B1A2-A16B5BE1C351}" presName="bgRect" presStyleLbl="bgShp" presStyleIdx="1" presStyleCnt="5"/>
      <dgm:spPr/>
    </dgm:pt>
    <dgm:pt modelId="{8AFD8E07-54B7-4A0D-9A6D-719327ADAC06}" type="pres">
      <dgm:prSet presAssocID="{27798D62-D0CF-4E10-B1A2-A16B5BE1C35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E30046D7-07E1-464C-B50B-C2FE7F68753B}" type="pres">
      <dgm:prSet presAssocID="{27798D62-D0CF-4E10-B1A2-A16B5BE1C351}" presName="spaceRect" presStyleCnt="0"/>
      <dgm:spPr/>
    </dgm:pt>
    <dgm:pt modelId="{D3B56D9A-399A-46CC-93AA-BC179D1FCB3A}" type="pres">
      <dgm:prSet presAssocID="{27798D62-D0CF-4E10-B1A2-A16B5BE1C351}" presName="parTx" presStyleLbl="revTx" presStyleIdx="2" presStyleCnt="7">
        <dgm:presLayoutVars>
          <dgm:chMax val="0"/>
          <dgm:chPref val="0"/>
        </dgm:presLayoutVars>
      </dgm:prSet>
      <dgm:spPr/>
    </dgm:pt>
    <dgm:pt modelId="{4816B9D3-15F0-4A37-8E39-A1E011A6AE49}" type="pres">
      <dgm:prSet presAssocID="{41B03110-5C39-4139-9385-80D0102E796E}" presName="sibTrans" presStyleCnt="0"/>
      <dgm:spPr/>
    </dgm:pt>
    <dgm:pt modelId="{6ED6CEFB-B968-4D49-B7F8-0EAC924DB54C}" type="pres">
      <dgm:prSet presAssocID="{592E545D-EC8E-407E-A5C8-35799C1E0135}" presName="compNode" presStyleCnt="0"/>
      <dgm:spPr/>
    </dgm:pt>
    <dgm:pt modelId="{E31B2FF8-B94D-44A5-9020-B810B2111133}" type="pres">
      <dgm:prSet presAssocID="{592E545D-EC8E-407E-A5C8-35799C1E0135}" presName="bgRect" presStyleLbl="bgShp" presStyleIdx="2" presStyleCnt="5"/>
      <dgm:spPr/>
    </dgm:pt>
    <dgm:pt modelId="{EB4817BA-9AA7-441D-9EA0-107E11B4C9F6}" type="pres">
      <dgm:prSet presAssocID="{592E545D-EC8E-407E-A5C8-35799C1E013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117E31F1-E0A7-4794-B6F1-988AB9EC8F77}" type="pres">
      <dgm:prSet presAssocID="{592E545D-EC8E-407E-A5C8-35799C1E0135}" presName="spaceRect" presStyleCnt="0"/>
      <dgm:spPr/>
    </dgm:pt>
    <dgm:pt modelId="{3D5E9D0E-94F5-40C3-8C49-84C97F9A11C8}" type="pres">
      <dgm:prSet presAssocID="{592E545D-EC8E-407E-A5C8-35799C1E0135}" presName="parTx" presStyleLbl="revTx" presStyleIdx="3" presStyleCnt="7">
        <dgm:presLayoutVars>
          <dgm:chMax val="0"/>
          <dgm:chPref val="0"/>
        </dgm:presLayoutVars>
      </dgm:prSet>
      <dgm:spPr/>
    </dgm:pt>
    <dgm:pt modelId="{768848B3-60C4-48B2-A369-F1650D4FB56E}" type="pres">
      <dgm:prSet presAssocID="{592E545D-EC8E-407E-A5C8-35799C1E0135}" presName="desTx" presStyleLbl="revTx" presStyleIdx="4" presStyleCnt="7">
        <dgm:presLayoutVars/>
      </dgm:prSet>
      <dgm:spPr/>
    </dgm:pt>
    <dgm:pt modelId="{2EA457B3-6B1F-462D-850C-CDD34BB1EA8D}" type="pres">
      <dgm:prSet presAssocID="{99B09DFE-7A70-481D-91EA-CF301F262F0F}" presName="sibTrans" presStyleCnt="0"/>
      <dgm:spPr/>
    </dgm:pt>
    <dgm:pt modelId="{15808F14-7CAA-42E9-9C64-E46492CFFA64}" type="pres">
      <dgm:prSet presAssocID="{B5E29C26-4FB1-4FD2-BE3D-EBB110AB2220}" presName="compNode" presStyleCnt="0"/>
      <dgm:spPr/>
    </dgm:pt>
    <dgm:pt modelId="{D2376B91-9B96-4304-8EB2-4015928631C7}" type="pres">
      <dgm:prSet presAssocID="{B5E29C26-4FB1-4FD2-BE3D-EBB110AB2220}" presName="bgRect" presStyleLbl="bgShp" presStyleIdx="3" presStyleCnt="5"/>
      <dgm:spPr/>
    </dgm:pt>
    <dgm:pt modelId="{19E21584-1C1E-48AE-8A8E-FCBB44780DD0}" type="pres">
      <dgm:prSet presAssocID="{B5E29C26-4FB1-4FD2-BE3D-EBB110AB222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B69B42A-C5C4-4DFD-843A-BFCA4ACFB590}" type="pres">
      <dgm:prSet presAssocID="{B5E29C26-4FB1-4FD2-BE3D-EBB110AB2220}" presName="spaceRect" presStyleCnt="0"/>
      <dgm:spPr/>
    </dgm:pt>
    <dgm:pt modelId="{F7F5C71D-6C07-434B-BDBA-9A886B16201F}" type="pres">
      <dgm:prSet presAssocID="{B5E29C26-4FB1-4FD2-BE3D-EBB110AB2220}" presName="parTx" presStyleLbl="revTx" presStyleIdx="5" presStyleCnt="7">
        <dgm:presLayoutVars>
          <dgm:chMax val="0"/>
          <dgm:chPref val="0"/>
        </dgm:presLayoutVars>
      </dgm:prSet>
      <dgm:spPr/>
    </dgm:pt>
    <dgm:pt modelId="{4EBC6306-35EB-4DDB-A059-05A97C41B552}" type="pres">
      <dgm:prSet presAssocID="{9DED3C9C-9913-430B-871D-E07A227A097C}" presName="sibTrans" presStyleCnt="0"/>
      <dgm:spPr/>
    </dgm:pt>
    <dgm:pt modelId="{07375CFA-4B34-484B-AC4B-118481010E95}" type="pres">
      <dgm:prSet presAssocID="{1A77927F-DBCA-43FD-96E9-F68804D3C970}" presName="compNode" presStyleCnt="0"/>
      <dgm:spPr/>
    </dgm:pt>
    <dgm:pt modelId="{5997A276-CE0B-4EFD-A887-D801F45F382F}" type="pres">
      <dgm:prSet presAssocID="{1A77927F-DBCA-43FD-96E9-F68804D3C970}" presName="bgRect" presStyleLbl="bgShp" presStyleIdx="4" presStyleCnt="5"/>
      <dgm:spPr/>
    </dgm:pt>
    <dgm:pt modelId="{1852E294-69C9-49BC-8579-D8C02DA25754}" type="pres">
      <dgm:prSet presAssocID="{1A77927F-DBCA-43FD-96E9-F68804D3C97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BF35563-75CF-45ED-B813-99BFF1FA53B5}" type="pres">
      <dgm:prSet presAssocID="{1A77927F-DBCA-43FD-96E9-F68804D3C970}" presName="spaceRect" presStyleCnt="0"/>
      <dgm:spPr/>
    </dgm:pt>
    <dgm:pt modelId="{30FB013B-A638-4E6C-9502-5CEF35798D9B}" type="pres">
      <dgm:prSet presAssocID="{1A77927F-DBCA-43FD-96E9-F68804D3C970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9F878802-EF7A-481F-8FA9-44313696266A}" type="presOf" srcId="{1A77927F-DBCA-43FD-96E9-F68804D3C970}" destId="{30FB013B-A638-4E6C-9502-5CEF35798D9B}" srcOrd="0" destOrd="0" presId="urn:microsoft.com/office/officeart/2018/2/layout/IconVerticalSolidList"/>
    <dgm:cxn modelId="{AAE87703-BD89-454E-8F58-903B53A6590F}" type="presOf" srcId="{27798D62-D0CF-4E10-B1A2-A16B5BE1C351}" destId="{D3B56D9A-399A-46CC-93AA-BC179D1FCB3A}" srcOrd="0" destOrd="0" presId="urn:microsoft.com/office/officeart/2018/2/layout/IconVerticalSolidList"/>
    <dgm:cxn modelId="{AC6DF207-AC76-45B7-8BC9-1B98316B9002}" srcId="{700E1FC1-8108-4965-B90A-4AC741FE16BA}" destId="{27798D62-D0CF-4E10-B1A2-A16B5BE1C351}" srcOrd="1" destOrd="0" parTransId="{9EF59CBE-E083-4C29-8638-9662677766B1}" sibTransId="{41B03110-5C39-4139-9385-80D0102E796E}"/>
    <dgm:cxn modelId="{E7B1480F-1762-4D64-B43E-97A21F4DACB2}" type="presOf" srcId="{31E7F25F-6502-471F-8997-29B00F39D6EC}" destId="{768848B3-60C4-48B2-A369-F1650D4FB56E}" srcOrd="0" destOrd="2" presId="urn:microsoft.com/office/officeart/2018/2/layout/IconVerticalSolidList"/>
    <dgm:cxn modelId="{C3998311-4F37-4828-AF04-34F044271567}" srcId="{592E545D-EC8E-407E-A5C8-35799C1E0135}" destId="{31E7F25F-6502-471F-8997-29B00F39D6EC}" srcOrd="2" destOrd="0" parTransId="{2EEA2875-C073-4598-9D3C-8C54E3658409}" sibTransId="{2DC88298-B84F-457A-82BE-443334FA923E}"/>
    <dgm:cxn modelId="{F54A1B15-6EC5-4710-83D1-3E282F17504F}" type="presOf" srcId="{B5E29C26-4FB1-4FD2-BE3D-EBB110AB2220}" destId="{F7F5C71D-6C07-434B-BDBA-9A886B16201F}" srcOrd="0" destOrd="0" presId="urn:microsoft.com/office/officeart/2018/2/layout/IconVerticalSolidList"/>
    <dgm:cxn modelId="{79140618-96CC-4D50-8844-3DEA22E62B1E}" type="presOf" srcId="{9AF5905B-E959-48F0-BD58-8AE17C8ACFAC}" destId="{6C385EF8-51C1-444A-A309-1407D16AEBBD}" srcOrd="0" destOrd="0" presId="urn:microsoft.com/office/officeart/2018/2/layout/IconVerticalSolidList"/>
    <dgm:cxn modelId="{634F621F-A868-4FC2-9056-A1D1A5D758DD}" srcId="{700E1FC1-8108-4965-B90A-4AC741FE16BA}" destId="{71149F97-11A7-486C-A740-459303E6FFB8}" srcOrd="0" destOrd="0" parTransId="{637FDF77-4C1E-48B1-9F96-458510AF2CBA}" sibTransId="{651943C8-8B8B-4D56-B3DD-E49868E3BF18}"/>
    <dgm:cxn modelId="{05557440-EA84-46A2-A4DC-70578AA7D231}" srcId="{700E1FC1-8108-4965-B90A-4AC741FE16BA}" destId="{1A77927F-DBCA-43FD-96E9-F68804D3C970}" srcOrd="4" destOrd="0" parTransId="{9052296A-67F7-442F-A3EF-88676B03744C}" sibTransId="{0B666238-1424-4DD3-9FF9-2E442F6796DC}"/>
    <dgm:cxn modelId="{C4614842-2611-4281-ACF2-F219DFB218ED}" srcId="{71149F97-11A7-486C-A740-459303E6FFB8}" destId="{A65C43D6-55C2-4D45-ABAD-EC023E84BB64}" srcOrd="1" destOrd="0" parTransId="{10A98B08-03DD-4E48-BC25-4391BC54E4E7}" sibTransId="{B758AD64-1AEA-4884-A0F6-DE6CA585AAE1}"/>
    <dgm:cxn modelId="{B6D93B7C-7B10-4D92-94FF-7B4E8FEAC3B2}" type="presOf" srcId="{A65C43D6-55C2-4D45-ABAD-EC023E84BB64}" destId="{6C385EF8-51C1-444A-A309-1407D16AEBBD}" srcOrd="0" destOrd="1" presId="urn:microsoft.com/office/officeart/2018/2/layout/IconVerticalSolidList"/>
    <dgm:cxn modelId="{23AA1B84-39A6-4C59-BF0C-083A2934F951}" type="presOf" srcId="{592E545D-EC8E-407E-A5C8-35799C1E0135}" destId="{3D5E9D0E-94F5-40C3-8C49-84C97F9A11C8}" srcOrd="0" destOrd="0" presId="urn:microsoft.com/office/officeart/2018/2/layout/IconVerticalSolidList"/>
    <dgm:cxn modelId="{AEA77C87-CD6F-4E28-A47E-81A8BBC58E59}" srcId="{592E545D-EC8E-407E-A5C8-35799C1E0135}" destId="{5B28E2E5-C937-4ADF-9624-0BF214794312}" srcOrd="0" destOrd="0" parTransId="{5C5D5F7E-1456-4F53-BA7A-1A7810491444}" sibTransId="{7C34E73B-8977-438C-8E4A-806A2154322E}"/>
    <dgm:cxn modelId="{BB1DA289-0446-4F03-94F4-CE851197340A}" srcId="{700E1FC1-8108-4965-B90A-4AC741FE16BA}" destId="{B5E29C26-4FB1-4FD2-BE3D-EBB110AB2220}" srcOrd="3" destOrd="0" parTransId="{B89A9458-E50E-47EB-9B36-9FF1356B06A6}" sibTransId="{9DED3C9C-9913-430B-871D-E07A227A097C}"/>
    <dgm:cxn modelId="{3756F88B-F471-4A21-BB4D-24B681B5A845}" srcId="{71149F97-11A7-486C-A740-459303E6FFB8}" destId="{9AF5905B-E959-48F0-BD58-8AE17C8ACFAC}" srcOrd="0" destOrd="0" parTransId="{A60574C4-11CB-4358-ABAA-ABBCCB643F1E}" sibTransId="{BF7FD675-FCDB-4D9F-AB56-8FCD20E5C657}"/>
    <dgm:cxn modelId="{51345DAC-C4FD-41E8-B1ED-7CFFE8FACECC}" srcId="{700E1FC1-8108-4965-B90A-4AC741FE16BA}" destId="{592E545D-EC8E-407E-A5C8-35799C1E0135}" srcOrd="2" destOrd="0" parTransId="{17904F4A-52FA-4B15-8C54-629DCF714FB3}" sibTransId="{99B09DFE-7A70-481D-91EA-CF301F262F0F}"/>
    <dgm:cxn modelId="{4414B7BF-0C4B-4D51-9556-A4BC6E1A95CB}" type="presOf" srcId="{71149F97-11A7-486C-A740-459303E6FFB8}" destId="{6E9C5EEF-F5FB-49CD-9A0D-429D09D4C5F8}" srcOrd="0" destOrd="0" presId="urn:microsoft.com/office/officeart/2018/2/layout/IconVerticalSolidList"/>
    <dgm:cxn modelId="{1599BDDF-8510-4460-8095-405012FA5D39}" type="presOf" srcId="{5B28E2E5-C937-4ADF-9624-0BF214794312}" destId="{768848B3-60C4-48B2-A369-F1650D4FB56E}" srcOrd="0" destOrd="0" presId="urn:microsoft.com/office/officeart/2018/2/layout/IconVerticalSolidList"/>
    <dgm:cxn modelId="{949341E2-0DE2-4857-9077-3E95812FAC97}" type="presOf" srcId="{700E1FC1-8108-4965-B90A-4AC741FE16BA}" destId="{86CBEBB6-6C35-4173-A18F-3E80145B19C9}" srcOrd="0" destOrd="0" presId="urn:microsoft.com/office/officeart/2018/2/layout/IconVerticalSolidList"/>
    <dgm:cxn modelId="{856BA8E5-8FE1-40A5-AD49-2A3B14FE7030}" srcId="{592E545D-EC8E-407E-A5C8-35799C1E0135}" destId="{8C98EDFA-C782-41A1-A006-5BE778B49FAB}" srcOrd="1" destOrd="0" parTransId="{F57AC558-B213-4897-823C-3FE8618CB5EE}" sibTransId="{81A10F1F-566C-4D6C-9FBB-3D25FE002AC1}"/>
    <dgm:cxn modelId="{C31F96FB-13DA-496F-ABB1-09B0768F971B}" type="presOf" srcId="{8C98EDFA-C782-41A1-A006-5BE778B49FAB}" destId="{768848B3-60C4-48B2-A369-F1650D4FB56E}" srcOrd="0" destOrd="1" presId="urn:microsoft.com/office/officeart/2018/2/layout/IconVerticalSolidList"/>
    <dgm:cxn modelId="{CE51791A-9913-49A7-8E62-3F7E114393B1}" type="presParOf" srcId="{86CBEBB6-6C35-4173-A18F-3E80145B19C9}" destId="{CF48BD0A-93C8-4A9D-8766-B8470826DF7C}" srcOrd="0" destOrd="0" presId="urn:microsoft.com/office/officeart/2018/2/layout/IconVerticalSolidList"/>
    <dgm:cxn modelId="{A43594AD-9EC4-44D7-992D-1CB3449A730D}" type="presParOf" srcId="{CF48BD0A-93C8-4A9D-8766-B8470826DF7C}" destId="{3B349C3D-C192-4660-B43E-246A7DDC4292}" srcOrd="0" destOrd="0" presId="urn:microsoft.com/office/officeart/2018/2/layout/IconVerticalSolidList"/>
    <dgm:cxn modelId="{A9DD2336-402D-4BB5-B41D-C6BD0580FF61}" type="presParOf" srcId="{CF48BD0A-93C8-4A9D-8766-B8470826DF7C}" destId="{506F645A-4945-4F52-B4BD-022B46EB35F7}" srcOrd="1" destOrd="0" presId="urn:microsoft.com/office/officeart/2018/2/layout/IconVerticalSolidList"/>
    <dgm:cxn modelId="{FBEE6BD1-BADC-435A-BA77-30C6A3BBDB68}" type="presParOf" srcId="{CF48BD0A-93C8-4A9D-8766-B8470826DF7C}" destId="{880F0EFC-CC43-4BBD-BE7F-8879850FE9CF}" srcOrd="2" destOrd="0" presId="urn:microsoft.com/office/officeart/2018/2/layout/IconVerticalSolidList"/>
    <dgm:cxn modelId="{B43B48ED-AB9C-4892-8691-510C7DD71C71}" type="presParOf" srcId="{CF48BD0A-93C8-4A9D-8766-B8470826DF7C}" destId="{6E9C5EEF-F5FB-49CD-9A0D-429D09D4C5F8}" srcOrd="3" destOrd="0" presId="urn:microsoft.com/office/officeart/2018/2/layout/IconVerticalSolidList"/>
    <dgm:cxn modelId="{C04EDA4E-4E91-4B65-AEA1-0C8428BE816D}" type="presParOf" srcId="{CF48BD0A-93C8-4A9D-8766-B8470826DF7C}" destId="{6C385EF8-51C1-444A-A309-1407D16AEBBD}" srcOrd="4" destOrd="0" presId="urn:microsoft.com/office/officeart/2018/2/layout/IconVerticalSolidList"/>
    <dgm:cxn modelId="{3E8BD67D-A404-44C1-97AC-0449F2FC6127}" type="presParOf" srcId="{86CBEBB6-6C35-4173-A18F-3E80145B19C9}" destId="{E74C2FC0-9560-43C7-A9B0-50B95D935D0B}" srcOrd="1" destOrd="0" presId="urn:microsoft.com/office/officeart/2018/2/layout/IconVerticalSolidList"/>
    <dgm:cxn modelId="{786A655C-1E8D-4172-A854-333F86C2C8FE}" type="presParOf" srcId="{86CBEBB6-6C35-4173-A18F-3E80145B19C9}" destId="{C21A3A26-05F7-4DDD-A3B2-C92278777C17}" srcOrd="2" destOrd="0" presId="urn:microsoft.com/office/officeart/2018/2/layout/IconVerticalSolidList"/>
    <dgm:cxn modelId="{7B4C6042-F4F9-418F-989A-E0120537BCE1}" type="presParOf" srcId="{C21A3A26-05F7-4DDD-A3B2-C92278777C17}" destId="{FD81F900-A656-402A-B305-8FA98DAFD4D2}" srcOrd="0" destOrd="0" presId="urn:microsoft.com/office/officeart/2018/2/layout/IconVerticalSolidList"/>
    <dgm:cxn modelId="{5232A292-C8EC-4597-8F04-92E921152774}" type="presParOf" srcId="{C21A3A26-05F7-4DDD-A3B2-C92278777C17}" destId="{8AFD8E07-54B7-4A0D-9A6D-719327ADAC06}" srcOrd="1" destOrd="0" presId="urn:microsoft.com/office/officeart/2018/2/layout/IconVerticalSolidList"/>
    <dgm:cxn modelId="{D8CEE2C8-25B9-4E21-94EF-09F7EDB83EAC}" type="presParOf" srcId="{C21A3A26-05F7-4DDD-A3B2-C92278777C17}" destId="{E30046D7-07E1-464C-B50B-C2FE7F68753B}" srcOrd="2" destOrd="0" presId="urn:microsoft.com/office/officeart/2018/2/layout/IconVerticalSolidList"/>
    <dgm:cxn modelId="{48188F2B-8144-473B-A2D2-C18E64F6D108}" type="presParOf" srcId="{C21A3A26-05F7-4DDD-A3B2-C92278777C17}" destId="{D3B56D9A-399A-46CC-93AA-BC179D1FCB3A}" srcOrd="3" destOrd="0" presId="urn:microsoft.com/office/officeart/2018/2/layout/IconVerticalSolidList"/>
    <dgm:cxn modelId="{77F1BB03-BF9D-45A3-9D7B-57B2D29CF37C}" type="presParOf" srcId="{86CBEBB6-6C35-4173-A18F-3E80145B19C9}" destId="{4816B9D3-15F0-4A37-8E39-A1E011A6AE49}" srcOrd="3" destOrd="0" presId="urn:microsoft.com/office/officeart/2018/2/layout/IconVerticalSolidList"/>
    <dgm:cxn modelId="{8AE8D458-B97C-4282-8674-0D8C185E28DE}" type="presParOf" srcId="{86CBEBB6-6C35-4173-A18F-3E80145B19C9}" destId="{6ED6CEFB-B968-4D49-B7F8-0EAC924DB54C}" srcOrd="4" destOrd="0" presId="urn:microsoft.com/office/officeart/2018/2/layout/IconVerticalSolidList"/>
    <dgm:cxn modelId="{A34430CF-6B59-4808-B1CD-56FB0B38AFC1}" type="presParOf" srcId="{6ED6CEFB-B968-4D49-B7F8-0EAC924DB54C}" destId="{E31B2FF8-B94D-44A5-9020-B810B2111133}" srcOrd="0" destOrd="0" presId="urn:microsoft.com/office/officeart/2018/2/layout/IconVerticalSolidList"/>
    <dgm:cxn modelId="{5EF5B050-AF51-4BBD-A556-2A71F34C2617}" type="presParOf" srcId="{6ED6CEFB-B968-4D49-B7F8-0EAC924DB54C}" destId="{EB4817BA-9AA7-441D-9EA0-107E11B4C9F6}" srcOrd="1" destOrd="0" presId="urn:microsoft.com/office/officeart/2018/2/layout/IconVerticalSolidList"/>
    <dgm:cxn modelId="{CF23EDCB-BC17-48A5-BB8A-6C02B3BA5891}" type="presParOf" srcId="{6ED6CEFB-B968-4D49-B7F8-0EAC924DB54C}" destId="{117E31F1-E0A7-4794-B6F1-988AB9EC8F77}" srcOrd="2" destOrd="0" presId="urn:microsoft.com/office/officeart/2018/2/layout/IconVerticalSolidList"/>
    <dgm:cxn modelId="{5159369E-45F7-46AF-B590-D452656D8266}" type="presParOf" srcId="{6ED6CEFB-B968-4D49-B7F8-0EAC924DB54C}" destId="{3D5E9D0E-94F5-40C3-8C49-84C97F9A11C8}" srcOrd="3" destOrd="0" presId="urn:microsoft.com/office/officeart/2018/2/layout/IconVerticalSolidList"/>
    <dgm:cxn modelId="{D68DA9FE-47F0-475D-9BD8-C49BEFB5032D}" type="presParOf" srcId="{6ED6CEFB-B968-4D49-B7F8-0EAC924DB54C}" destId="{768848B3-60C4-48B2-A369-F1650D4FB56E}" srcOrd="4" destOrd="0" presId="urn:microsoft.com/office/officeart/2018/2/layout/IconVerticalSolidList"/>
    <dgm:cxn modelId="{D0E26E24-CE6E-49DA-87FC-D3FB2DF86015}" type="presParOf" srcId="{86CBEBB6-6C35-4173-A18F-3E80145B19C9}" destId="{2EA457B3-6B1F-462D-850C-CDD34BB1EA8D}" srcOrd="5" destOrd="0" presId="urn:microsoft.com/office/officeart/2018/2/layout/IconVerticalSolidList"/>
    <dgm:cxn modelId="{DD2E90A8-055B-4014-B7E3-7E95EA03B05E}" type="presParOf" srcId="{86CBEBB6-6C35-4173-A18F-3E80145B19C9}" destId="{15808F14-7CAA-42E9-9C64-E46492CFFA64}" srcOrd="6" destOrd="0" presId="urn:microsoft.com/office/officeart/2018/2/layout/IconVerticalSolidList"/>
    <dgm:cxn modelId="{75F4701B-E3AC-4E98-B1DF-6D9CF1943310}" type="presParOf" srcId="{15808F14-7CAA-42E9-9C64-E46492CFFA64}" destId="{D2376B91-9B96-4304-8EB2-4015928631C7}" srcOrd="0" destOrd="0" presId="urn:microsoft.com/office/officeart/2018/2/layout/IconVerticalSolidList"/>
    <dgm:cxn modelId="{FA84FBEC-EB7F-40A3-81A1-D99A4FA4A3FF}" type="presParOf" srcId="{15808F14-7CAA-42E9-9C64-E46492CFFA64}" destId="{19E21584-1C1E-48AE-8A8E-FCBB44780DD0}" srcOrd="1" destOrd="0" presId="urn:microsoft.com/office/officeart/2018/2/layout/IconVerticalSolidList"/>
    <dgm:cxn modelId="{447473F5-A95C-47E4-A9FA-78CA86C6B44C}" type="presParOf" srcId="{15808F14-7CAA-42E9-9C64-E46492CFFA64}" destId="{0B69B42A-C5C4-4DFD-843A-BFCA4ACFB590}" srcOrd="2" destOrd="0" presId="urn:microsoft.com/office/officeart/2018/2/layout/IconVerticalSolidList"/>
    <dgm:cxn modelId="{FFC06FAD-0EB7-49C9-8D8A-DA8DBC679CF3}" type="presParOf" srcId="{15808F14-7CAA-42E9-9C64-E46492CFFA64}" destId="{F7F5C71D-6C07-434B-BDBA-9A886B16201F}" srcOrd="3" destOrd="0" presId="urn:microsoft.com/office/officeart/2018/2/layout/IconVerticalSolidList"/>
    <dgm:cxn modelId="{E5382EF3-F3CD-4AF8-8836-73419932B022}" type="presParOf" srcId="{86CBEBB6-6C35-4173-A18F-3E80145B19C9}" destId="{4EBC6306-35EB-4DDB-A059-05A97C41B552}" srcOrd="7" destOrd="0" presId="urn:microsoft.com/office/officeart/2018/2/layout/IconVerticalSolidList"/>
    <dgm:cxn modelId="{5CB6AFFF-74F7-4F2C-871D-C998D5E1467F}" type="presParOf" srcId="{86CBEBB6-6C35-4173-A18F-3E80145B19C9}" destId="{07375CFA-4B34-484B-AC4B-118481010E95}" srcOrd="8" destOrd="0" presId="urn:microsoft.com/office/officeart/2018/2/layout/IconVerticalSolidList"/>
    <dgm:cxn modelId="{02375B9C-BE73-429D-BC44-99579BFCA2EB}" type="presParOf" srcId="{07375CFA-4B34-484B-AC4B-118481010E95}" destId="{5997A276-CE0B-4EFD-A887-D801F45F382F}" srcOrd="0" destOrd="0" presId="urn:microsoft.com/office/officeart/2018/2/layout/IconVerticalSolidList"/>
    <dgm:cxn modelId="{A8019D41-6961-4439-9EC9-68A58206118A}" type="presParOf" srcId="{07375CFA-4B34-484B-AC4B-118481010E95}" destId="{1852E294-69C9-49BC-8579-D8C02DA25754}" srcOrd="1" destOrd="0" presId="urn:microsoft.com/office/officeart/2018/2/layout/IconVerticalSolidList"/>
    <dgm:cxn modelId="{88ED2380-68D2-44E1-9BB6-6E343375C650}" type="presParOf" srcId="{07375CFA-4B34-484B-AC4B-118481010E95}" destId="{2BF35563-75CF-45ED-B813-99BFF1FA53B5}" srcOrd="2" destOrd="0" presId="urn:microsoft.com/office/officeart/2018/2/layout/IconVerticalSolidList"/>
    <dgm:cxn modelId="{AD5BCC51-9E34-4874-B60C-DCEBE9D8BB06}" type="presParOf" srcId="{07375CFA-4B34-484B-AC4B-118481010E95}" destId="{30FB013B-A638-4E6C-9502-5CEF35798D9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AF8839D-BCF4-4488-8F08-E20B4BE8FE59}" type="doc">
      <dgm:prSet loTypeId="urn:microsoft.com/office/officeart/2016/7/layout/BasicProcessNew" loCatId="process" qsTypeId="urn:microsoft.com/office/officeart/2005/8/quickstyle/3d3" qsCatId="3D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78534677-2D0A-432F-BFE4-3F00D59116E8}">
      <dgm:prSet custT="1"/>
      <dgm:spPr/>
      <dgm:t>
        <a:bodyPr/>
        <a:lstStyle/>
        <a:p>
          <a:r>
            <a:rPr lang="en-US" sz="2400" b="1" u="sng"/>
            <a:t>Benefits</a:t>
          </a:r>
          <a:endParaRPr lang="en-US" sz="2400"/>
        </a:p>
      </dgm:t>
    </dgm:pt>
    <dgm:pt modelId="{BA6C0D36-8CC3-4200-A7B3-D6D1AB36D2A1}" type="parTrans" cxnId="{9B1FEE35-BEAC-46A3-9672-1CEE37C983D7}">
      <dgm:prSet/>
      <dgm:spPr/>
      <dgm:t>
        <a:bodyPr/>
        <a:lstStyle/>
        <a:p>
          <a:endParaRPr lang="en-US" sz="2000"/>
        </a:p>
      </dgm:t>
    </dgm:pt>
    <dgm:pt modelId="{3D1EC44E-CDA3-43C9-B78B-4AABDF9B63D0}" type="sibTrans" cxnId="{9B1FEE35-BEAC-46A3-9672-1CEE37C983D7}">
      <dgm:prSet/>
      <dgm:spPr/>
      <dgm:t>
        <a:bodyPr/>
        <a:lstStyle/>
        <a:p>
          <a:endParaRPr lang="en-US" sz="2000"/>
        </a:p>
      </dgm:t>
    </dgm:pt>
    <dgm:pt modelId="{2B0E927F-3759-4DD5-9DEC-0DF351648599}">
      <dgm:prSet custT="1"/>
      <dgm:spPr/>
      <dgm:t>
        <a:bodyPr/>
        <a:lstStyle/>
        <a:p>
          <a:r>
            <a:rPr lang="en-US" sz="2000"/>
            <a:t>Several levels more secure than Perimeterization</a:t>
          </a:r>
        </a:p>
      </dgm:t>
    </dgm:pt>
    <dgm:pt modelId="{A2B47E80-5D81-4B83-9407-2BB94E84357A}" type="parTrans" cxnId="{EB13AD18-A3F4-4D4E-BAC5-8471D728ED6A}">
      <dgm:prSet/>
      <dgm:spPr/>
      <dgm:t>
        <a:bodyPr/>
        <a:lstStyle/>
        <a:p>
          <a:endParaRPr lang="en-US" sz="2000"/>
        </a:p>
      </dgm:t>
    </dgm:pt>
    <dgm:pt modelId="{8AEF278E-ED99-4512-8EF0-5D0D74F5691B}" type="sibTrans" cxnId="{EB13AD18-A3F4-4D4E-BAC5-8471D728ED6A}">
      <dgm:prSet/>
      <dgm:spPr/>
      <dgm:t>
        <a:bodyPr/>
        <a:lstStyle/>
        <a:p>
          <a:endParaRPr lang="en-US" sz="2000"/>
        </a:p>
      </dgm:t>
    </dgm:pt>
    <dgm:pt modelId="{FDEFA1B8-8B32-463F-9AAD-AA2705249A70}">
      <dgm:prSet custT="1"/>
      <dgm:spPr/>
      <dgm:t>
        <a:bodyPr/>
        <a:lstStyle/>
        <a:p>
          <a:r>
            <a:rPr lang="en-US" sz="2000"/>
            <a:t>BYOD’s are now handled or at least mitigated</a:t>
          </a:r>
        </a:p>
      </dgm:t>
    </dgm:pt>
    <dgm:pt modelId="{0D0D91F7-EA53-4B2E-ADD3-42562410AACA}" type="parTrans" cxnId="{97416F2C-D9C1-421C-B90C-3D10D5E3D2DD}">
      <dgm:prSet/>
      <dgm:spPr/>
      <dgm:t>
        <a:bodyPr/>
        <a:lstStyle/>
        <a:p>
          <a:endParaRPr lang="en-US" sz="2000"/>
        </a:p>
      </dgm:t>
    </dgm:pt>
    <dgm:pt modelId="{572E4D08-18E5-48EE-A3DA-223D61A7810F}" type="sibTrans" cxnId="{97416F2C-D9C1-421C-B90C-3D10D5E3D2DD}">
      <dgm:prSet/>
      <dgm:spPr/>
      <dgm:t>
        <a:bodyPr/>
        <a:lstStyle/>
        <a:p>
          <a:endParaRPr lang="en-US" sz="2000"/>
        </a:p>
      </dgm:t>
    </dgm:pt>
    <dgm:pt modelId="{95B45E32-A55A-49FA-9B51-92DFD8D522E1}">
      <dgm:prSet custT="1"/>
      <dgm:spPr/>
      <dgm:t>
        <a:bodyPr/>
        <a:lstStyle/>
        <a:p>
          <a:r>
            <a:rPr lang="en-US" sz="2000"/>
            <a:t>Cannot connect without full protections</a:t>
          </a:r>
        </a:p>
      </dgm:t>
    </dgm:pt>
    <dgm:pt modelId="{33086EB8-F868-4C99-ACD8-1195F021900A}" type="parTrans" cxnId="{E10390CA-230E-4BEF-A098-FE1DC55C654B}">
      <dgm:prSet/>
      <dgm:spPr/>
      <dgm:t>
        <a:bodyPr/>
        <a:lstStyle/>
        <a:p>
          <a:endParaRPr lang="en-US" sz="2000"/>
        </a:p>
      </dgm:t>
    </dgm:pt>
    <dgm:pt modelId="{383F901E-D4EC-41E6-B902-11390D60D322}" type="sibTrans" cxnId="{E10390CA-230E-4BEF-A098-FE1DC55C654B}">
      <dgm:prSet/>
      <dgm:spPr/>
      <dgm:t>
        <a:bodyPr/>
        <a:lstStyle/>
        <a:p>
          <a:endParaRPr lang="en-US" sz="2000"/>
        </a:p>
      </dgm:t>
    </dgm:pt>
    <dgm:pt modelId="{22052B8F-2991-444F-836A-13E9D890DB6E}">
      <dgm:prSet custT="1"/>
      <dgm:spPr/>
      <dgm:t>
        <a:bodyPr/>
        <a:lstStyle/>
        <a:p>
          <a:r>
            <a:rPr lang="en-US" sz="2000"/>
            <a:t>Firewall is on device itself not network (with VPN, AV, etc.)</a:t>
          </a:r>
        </a:p>
      </dgm:t>
    </dgm:pt>
    <dgm:pt modelId="{376F0610-D489-4CD7-9AC0-3DCC5E9771F7}" type="parTrans" cxnId="{5474C620-AD4E-41EC-965A-6162D709004C}">
      <dgm:prSet/>
      <dgm:spPr/>
      <dgm:t>
        <a:bodyPr/>
        <a:lstStyle/>
        <a:p>
          <a:endParaRPr lang="en-US" sz="2000"/>
        </a:p>
      </dgm:t>
    </dgm:pt>
    <dgm:pt modelId="{7E7B2716-2A92-479E-9100-D3DE8FAFA784}" type="sibTrans" cxnId="{5474C620-AD4E-41EC-965A-6162D709004C}">
      <dgm:prSet/>
      <dgm:spPr/>
      <dgm:t>
        <a:bodyPr/>
        <a:lstStyle/>
        <a:p>
          <a:endParaRPr lang="en-US" sz="2000"/>
        </a:p>
      </dgm:t>
    </dgm:pt>
    <dgm:pt modelId="{FE370B78-86A5-4A27-9CA7-CAA2ACEBBCC9}">
      <dgm:prSet custT="1"/>
      <dgm:spPr/>
      <dgm:t>
        <a:bodyPr/>
        <a:lstStyle/>
        <a:p>
          <a:r>
            <a:rPr lang="en-US" sz="2000"/>
            <a:t>Works with Remote Work</a:t>
          </a:r>
        </a:p>
      </dgm:t>
    </dgm:pt>
    <dgm:pt modelId="{DE9380F7-658A-4358-8B34-1E1FDEA2D478}" type="parTrans" cxnId="{007599EF-BDF9-4076-943D-F690C413D008}">
      <dgm:prSet/>
      <dgm:spPr/>
      <dgm:t>
        <a:bodyPr/>
        <a:lstStyle/>
        <a:p>
          <a:endParaRPr lang="en-US" sz="2000"/>
        </a:p>
      </dgm:t>
    </dgm:pt>
    <dgm:pt modelId="{CA1B4D43-EAD9-481B-BE71-762CED53C96A}" type="sibTrans" cxnId="{007599EF-BDF9-4076-943D-F690C413D008}">
      <dgm:prSet/>
      <dgm:spPr/>
      <dgm:t>
        <a:bodyPr/>
        <a:lstStyle/>
        <a:p>
          <a:endParaRPr lang="en-US" sz="2000"/>
        </a:p>
      </dgm:t>
    </dgm:pt>
    <dgm:pt modelId="{DF347F09-3ED8-499E-A840-F8994FA7C73C}">
      <dgm:prSet custT="1"/>
      <dgm:spPr/>
      <dgm:t>
        <a:bodyPr/>
        <a:lstStyle/>
        <a:p>
          <a:r>
            <a:rPr lang="en-US" sz="2000"/>
            <a:t>If breached helps limit damage (cannot jump without new verifications)</a:t>
          </a:r>
        </a:p>
      </dgm:t>
    </dgm:pt>
    <dgm:pt modelId="{1617B1B6-250F-4D89-B0C9-A49A1E9517CF}" type="parTrans" cxnId="{66D5A791-D599-4985-A6FD-A87F07277DFC}">
      <dgm:prSet/>
      <dgm:spPr/>
      <dgm:t>
        <a:bodyPr/>
        <a:lstStyle/>
        <a:p>
          <a:endParaRPr lang="en-US" sz="2000"/>
        </a:p>
      </dgm:t>
    </dgm:pt>
    <dgm:pt modelId="{7A2CB413-E6CC-4C5E-ACC7-6F946C75819A}" type="sibTrans" cxnId="{66D5A791-D599-4985-A6FD-A87F07277DFC}">
      <dgm:prSet/>
      <dgm:spPr/>
      <dgm:t>
        <a:bodyPr/>
        <a:lstStyle/>
        <a:p>
          <a:endParaRPr lang="en-US" sz="2000"/>
        </a:p>
      </dgm:t>
    </dgm:pt>
    <dgm:pt modelId="{19C1C449-7AB2-4891-B38E-63970C9B1FD3}">
      <dgm:prSet custT="1"/>
      <dgm:spPr/>
      <dgm:t>
        <a:bodyPr/>
        <a:lstStyle/>
        <a:p>
          <a:r>
            <a:rPr lang="en-US" sz="2400" b="1" u="sng"/>
            <a:t>Issues</a:t>
          </a:r>
          <a:endParaRPr lang="en-US" sz="2400"/>
        </a:p>
      </dgm:t>
    </dgm:pt>
    <dgm:pt modelId="{D3E7D118-B312-4253-B19B-50C863E71C5C}" type="parTrans" cxnId="{1570F846-EDC8-41DC-AA3F-206FB054C018}">
      <dgm:prSet/>
      <dgm:spPr/>
      <dgm:t>
        <a:bodyPr/>
        <a:lstStyle/>
        <a:p>
          <a:endParaRPr lang="en-US" sz="2000"/>
        </a:p>
      </dgm:t>
    </dgm:pt>
    <dgm:pt modelId="{9DE61027-A937-42C1-9BB1-28850A54F70C}" type="sibTrans" cxnId="{1570F846-EDC8-41DC-AA3F-206FB054C018}">
      <dgm:prSet/>
      <dgm:spPr/>
      <dgm:t>
        <a:bodyPr/>
        <a:lstStyle/>
        <a:p>
          <a:endParaRPr lang="en-US" sz="2000"/>
        </a:p>
      </dgm:t>
    </dgm:pt>
    <dgm:pt modelId="{458EF5D5-60BD-4359-849A-0542CA04952C}">
      <dgm:prSet custT="1"/>
      <dgm:spPr/>
      <dgm:t>
        <a:bodyPr/>
        <a:lstStyle/>
        <a:p>
          <a:r>
            <a:rPr lang="en-US" sz="2000"/>
            <a:t>Not always possible (next)</a:t>
          </a:r>
        </a:p>
      </dgm:t>
    </dgm:pt>
    <dgm:pt modelId="{6504AF0C-B6A0-416A-A527-99CC29FF6FC4}" type="parTrans" cxnId="{C6E66A64-2602-440C-AE04-0BD82DFE44DF}">
      <dgm:prSet/>
      <dgm:spPr/>
      <dgm:t>
        <a:bodyPr/>
        <a:lstStyle/>
        <a:p>
          <a:endParaRPr lang="en-US" sz="2000"/>
        </a:p>
      </dgm:t>
    </dgm:pt>
    <dgm:pt modelId="{80AD4650-B99F-49EF-BE89-A6D530E1EF5D}" type="sibTrans" cxnId="{C6E66A64-2602-440C-AE04-0BD82DFE44DF}">
      <dgm:prSet/>
      <dgm:spPr/>
      <dgm:t>
        <a:bodyPr/>
        <a:lstStyle/>
        <a:p>
          <a:endParaRPr lang="en-US" sz="2000"/>
        </a:p>
      </dgm:t>
    </dgm:pt>
    <dgm:pt modelId="{08BE03B3-B7A8-49B0-A071-67E2C4ED3C2E}">
      <dgm:prSet custT="1"/>
      <dgm:spPr/>
      <dgm:t>
        <a:bodyPr/>
        <a:lstStyle/>
        <a:p>
          <a:r>
            <a:rPr lang="en-US" sz="2000"/>
            <a:t>Legacy protocol support can make this impossible to setup</a:t>
          </a:r>
        </a:p>
      </dgm:t>
    </dgm:pt>
    <dgm:pt modelId="{0AE6EB0A-8636-4D80-B2B9-00CAA94120DD}" type="parTrans" cxnId="{E5DCA59E-BB5D-4F65-ACB0-205ED34A03EC}">
      <dgm:prSet/>
      <dgm:spPr/>
      <dgm:t>
        <a:bodyPr/>
        <a:lstStyle/>
        <a:p>
          <a:endParaRPr lang="en-US" sz="2000"/>
        </a:p>
      </dgm:t>
    </dgm:pt>
    <dgm:pt modelId="{F2881E50-EB1B-45A4-AAE9-3B4D764F83C5}" type="sibTrans" cxnId="{E5DCA59E-BB5D-4F65-ACB0-205ED34A03EC}">
      <dgm:prSet/>
      <dgm:spPr/>
      <dgm:t>
        <a:bodyPr/>
        <a:lstStyle/>
        <a:p>
          <a:endParaRPr lang="en-US" sz="2000"/>
        </a:p>
      </dgm:t>
    </dgm:pt>
    <dgm:pt modelId="{760775D3-8CED-426C-900A-397387620018}">
      <dgm:prSet custT="1"/>
      <dgm:spPr/>
      <dgm:t>
        <a:bodyPr/>
        <a:lstStyle/>
        <a:p>
          <a:r>
            <a:rPr lang="en-US" sz="2000"/>
            <a:t>Internal network cannot have protection so must use traditional (IoT &amp; Smart, vendors, etc.)</a:t>
          </a:r>
        </a:p>
      </dgm:t>
    </dgm:pt>
    <dgm:pt modelId="{C34E2938-DB88-4DF3-81C3-EF8D5B96BA99}" type="parTrans" cxnId="{63BBAA58-AF5F-480C-A4D7-180C8C8763B4}">
      <dgm:prSet/>
      <dgm:spPr/>
      <dgm:t>
        <a:bodyPr/>
        <a:lstStyle/>
        <a:p>
          <a:endParaRPr lang="en-US" sz="2000"/>
        </a:p>
      </dgm:t>
    </dgm:pt>
    <dgm:pt modelId="{E24F700A-3A0F-43D4-AC6E-2F92D11B8CC1}" type="sibTrans" cxnId="{63BBAA58-AF5F-480C-A4D7-180C8C8763B4}">
      <dgm:prSet/>
      <dgm:spPr/>
      <dgm:t>
        <a:bodyPr/>
        <a:lstStyle/>
        <a:p>
          <a:endParaRPr lang="en-US" sz="2000"/>
        </a:p>
      </dgm:t>
    </dgm:pt>
    <dgm:pt modelId="{491E04F5-09A5-40B3-AEDF-D29AB5E06E50}" type="pres">
      <dgm:prSet presAssocID="{3AF8839D-BCF4-4488-8F08-E20B4BE8FE59}" presName="Name0" presStyleCnt="0">
        <dgm:presLayoutVars>
          <dgm:dir/>
          <dgm:resizeHandles val="exact"/>
        </dgm:presLayoutVars>
      </dgm:prSet>
      <dgm:spPr/>
    </dgm:pt>
    <dgm:pt modelId="{F261D26D-2DDF-48FD-A35F-0B11621B48F7}" type="pres">
      <dgm:prSet presAssocID="{78534677-2D0A-432F-BFE4-3F00D59116E8}" presName="node" presStyleLbl="node1" presStyleIdx="0" presStyleCnt="3">
        <dgm:presLayoutVars>
          <dgm:bulletEnabled val="1"/>
        </dgm:presLayoutVars>
      </dgm:prSet>
      <dgm:spPr/>
    </dgm:pt>
    <dgm:pt modelId="{753AF63E-5B79-4C6B-B5E2-4D46956E46DF}" type="pres">
      <dgm:prSet presAssocID="{3D1EC44E-CDA3-43C9-B78B-4AABDF9B63D0}" presName="sibTransSpacerBeforeConnector" presStyleCnt="0"/>
      <dgm:spPr/>
    </dgm:pt>
    <dgm:pt modelId="{70CE8D6B-43AA-4CCE-9666-92FD9258A0F9}" type="pres">
      <dgm:prSet presAssocID="{3D1EC44E-CDA3-43C9-B78B-4AABDF9B63D0}" presName="sibTrans" presStyleLbl="node1" presStyleIdx="1" presStyleCnt="3"/>
      <dgm:spPr/>
    </dgm:pt>
    <dgm:pt modelId="{D36DA7F4-BB1C-4D3A-85FA-632D862C75B5}" type="pres">
      <dgm:prSet presAssocID="{3D1EC44E-CDA3-43C9-B78B-4AABDF9B63D0}" presName="sibTransSpacerAfterConnector" presStyleCnt="0"/>
      <dgm:spPr/>
    </dgm:pt>
    <dgm:pt modelId="{DE470A90-6207-43AD-AF47-873FECCC3154}" type="pres">
      <dgm:prSet presAssocID="{19C1C449-7AB2-4891-B38E-63970C9B1FD3}" presName="node" presStyleLbl="node1" presStyleIdx="2" presStyleCnt="3">
        <dgm:presLayoutVars>
          <dgm:bulletEnabled val="1"/>
        </dgm:presLayoutVars>
      </dgm:prSet>
      <dgm:spPr/>
    </dgm:pt>
  </dgm:ptLst>
  <dgm:cxnLst>
    <dgm:cxn modelId="{5BDC5C16-C419-49CE-8F36-9E5033D257E0}" type="presOf" srcId="{78534677-2D0A-432F-BFE4-3F00D59116E8}" destId="{F261D26D-2DDF-48FD-A35F-0B11621B48F7}" srcOrd="0" destOrd="0" presId="urn:microsoft.com/office/officeart/2016/7/layout/BasicProcessNew"/>
    <dgm:cxn modelId="{EB13AD18-A3F4-4D4E-BAC5-8471D728ED6A}" srcId="{78534677-2D0A-432F-BFE4-3F00D59116E8}" destId="{2B0E927F-3759-4DD5-9DEC-0DF351648599}" srcOrd="0" destOrd="0" parTransId="{A2B47E80-5D81-4B83-9407-2BB94E84357A}" sibTransId="{8AEF278E-ED99-4512-8EF0-5D0D74F5691B}"/>
    <dgm:cxn modelId="{983CB21B-4EFC-42D4-9B25-E923A9F9BB07}" type="presOf" srcId="{760775D3-8CED-426C-900A-397387620018}" destId="{DE470A90-6207-43AD-AF47-873FECCC3154}" srcOrd="0" destOrd="3" presId="urn:microsoft.com/office/officeart/2016/7/layout/BasicProcessNew"/>
    <dgm:cxn modelId="{5474C620-AD4E-41EC-965A-6162D709004C}" srcId="{95B45E32-A55A-49FA-9B51-92DFD8D522E1}" destId="{22052B8F-2991-444F-836A-13E9D890DB6E}" srcOrd="0" destOrd="0" parTransId="{376F0610-D489-4CD7-9AC0-3DCC5E9771F7}" sibTransId="{7E7B2716-2A92-479E-9100-D3DE8FAFA784}"/>
    <dgm:cxn modelId="{97416F2C-D9C1-421C-B90C-3D10D5E3D2DD}" srcId="{78534677-2D0A-432F-BFE4-3F00D59116E8}" destId="{FDEFA1B8-8B32-463F-9AAD-AA2705249A70}" srcOrd="1" destOrd="0" parTransId="{0D0D91F7-EA53-4B2E-ADD3-42562410AACA}" sibTransId="{572E4D08-18E5-48EE-A3DA-223D61A7810F}"/>
    <dgm:cxn modelId="{9B1FEE35-BEAC-46A3-9672-1CEE37C983D7}" srcId="{3AF8839D-BCF4-4488-8F08-E20B4BE8FE59}" destId="{78534677-2D0A-432F-BFE4-3F00D59116E8}" srcOrd="0" destOrd="0" parTransId="{BA6C0D36-8CC3-4200-A7B3-D6D1AB36D2A1}" sibTransId="{3D1EC44E-CDA3-43C9-B78B-4AABDF9B63D0}"/>
    <dgm:cxn modelId="{741A8038-4CFD-4681-AF91-C00FFFBBFE1C}" type="presOf" srcId="{3D1EC44E-CDA3-43C9-B78B-4AABDF9B63D0}" destId="{70CE8D6B-43AA-4CCE-9666-92FD9258A0F9}" srcOrd="0" destOrd="0" presId="urn:microsoft.com/office/officeart/2016/7/layout/BasicProcessNew"/>
    <dgm:cxn modelId="{67772561-0358-4F0B-ADFB-D175B26CA0DB}" type="presOf" srcId="{22052B8F-2991-444F-836A-13E9D890DB6E}" destId="{F261D26D-2DDF-48FD-A35F-0B11621B48F7}" srcOrd="0" destOrd="4" presId="urn:microsoft.com/office/officeart/2016/7/layout/BasicProcessNew"/>
    <dgm:cxn modelId="{C6E66A64-2602-440C-AE04-0BD82DFE44DF}" srcId="{19C1C449-7AB2-4891-B38E-63970C9B1FD3}" destId="{458EF5D5-60BD-4359-849A-0542CA04952C}" srcOrd="0" destOrd="0" parTransId="{6504AF0C-B6A0-416A-A527-99CC29FF6FC4}" sibTransId="{80AD4650-B99F-49EF-BE89-A6D530E1EF5D}"/>
    <dgm:cxn modelId="{1570F846-EDC8-41DC-AA3F-206FB054C018}" srcId="{3AF8839D-BCF4-4488-8F08-E20B4BE8FE59}" destId="{19C1C449-7AB2-4891-B38E-63970C9B1FD3}" srcOrd="1" destOrd="0" parTransId="{D3E7D118-B312-4253-B19B-50C863E71C5C}" sibTransId="{9DE61027-A937-42C1-9BB1-28850A54F70C}"/>
    <dgm:cxn modelId="{ED650C69-2D29-4550-8B14-88E420256F50}" type="presOf" srcId="{2B0E927F-3759-4DD5-9DEC-0DF351648599}" destId="{F261D26D-2DDF-48FD-A35F-0B11621B48F7}" srcOrd="0" destOrd="1" presId="urn:microsoft.com/office/officeart/2016/7/layout/BasicProcessNew"/>
    <dgm:cxn modelId="{AF0C444B-8720-4CA1-9FE3-EE489703C097}" type="presOf" srcId="{FE370B78-86A5-4A27-9CA7-CAA2ACEBBCC9}" destId="{F261D26D-2DDF-48FD-A35F-0B11621B48F7}" srcOrd="0" destOrd="5" presId="urn:microsoft.com/office/officeart/2016/7/layout/BasicProcessNew"/>
    <dgm:cxn modelId="{63BBAA58-AF5F-480C-A4D7-180C8C8763B4}" srcId="{19C1C449-7AB2-4891-B38E-63970C9B1FD3}" destId="{760775D3-8CED-426C-900A-397387620018}" srcOrd="2" destOrd="0" parTransId="{C34E2938-DB88-4DF3-81C3-EF8D5B96BA99}" sibTransId="{E24F700A-3A0F-43D4-AC6E-2F92D11B8CC1}"/>
    <dgm:cxn modelId="{90624B8C-664C-48F9-8CFF-300FDFDFA96C}" type="presOf" srcId="{DF347F09-3ED8-499E-A840-F8994FA7C73C}" destId="{F261D26D-2DDF-48FD-A35F-0B11621B48F7}" srcOrd="0" destOrd="6" presId="urn:microsoft.com/office/officeart/2016/7/layout/BasicProcessNew"/>
    <dgm:cxn modelId="{66D5A791-D599-4985-A6FD-A87F07277DFC}" srcId="{78534677-2D0A-432F-BFE4-3F00D59116E8}" destId="{DF347F09-3ED8-499E-A840-F8994FA7C73C}" srcOrd="3" destOrd="0" parTransId="{1617B1B6-250F-4D89-B0C9-A49A1E9517CF}" sibTransId="{7A2CB413-E6CC-4C5E-ACC7-6F946C75819A}"/>
    <dgm:cxn modelId="{E5DCA59E-BB5D-4F65-ACB0-205ED34A03EC}" srcId="{19C1C449-7AB2-4891-B38E-63970C9B1FD3}" destId="{08BE03B3-B7A8-49B0-A071-67E2C4ED3C2E}" srcOrd="1" destOrd="0" parTransId="{0AE6EB0A-8636-4D80-B2B9-00CAA94120DD}" sibTransId="{F2881E50-EB1B-45A4-AAE9-3B4D764F83C5}"/>
    <dgm:cxn modelId="{311B96B3-50F3-4F1B-B923-769584247858}" type="presOf" srcId="{3AF8839D-BCF4-4488-8F08-E20B4BE8FE59}" destId="{491E04F5-09A5-40B3-AEDF-D29AB5E06E50}" srcOrd="0" destOrd="0" presId="urn:microsoft.com/office/officeart/2016/7/layout/BasicProcessNew"/>
    <dgm:cxn modelId="{9DA994B7-44E4-4C7F-9556-656AB28EFDE9}" type="presOf" srcId="{08BE03B3-B7A8-49B0-A071-67E2C4ED3C2E}" destId="{DE470A90-6207-43AD-AF47-873FECCC3154}" srcOrd="0" destOrd="2" presId="urn:microsoft.com/office/officeart/2016/7/layout/BasicProcessNew"/>
    <dgm:cxn modelId="{6DB680B9-C7BC-4C6D-B7E1-D365C3889B4A}" type="presOf" srcId="{95B45E32-A55A-49FA-9B51-92DFD8D522E1}" destId="{F261D26D-2DDF-48FD-A35F-0B11621B48F7}" srcOrd="0" destOrd="3" presId="urn:microsoft.com/office/officeart/2016/7/layout/BasicProcessNew"/>
    <dgm:cxn modelId="{E10390CA-230E-4BEF-A098-FE1DC55C654B}" srcId="{FDEFA1B8-8B32-463F-9AAD-AA2705249A70}" destId="{95B45E32-A55A-49FA-9B51-92DFD8D522E1}" srcOrd="0" destOrd="0" parTransId="{33086EB8-F868-4C99-ACD8-1195F021900A}" sibTransId="{383F901E-D4EC-41E6-B902-11390D60D322}"/>
    <dgm:cxn modelId="{8B074CED-74AA-4C0C-BAB1-89A6F6D437BF}" type="presOf" srcId="{FDEFA1B8-8B32-463F-9AAD-AA2705249A70}" destId="{F261D26D-2DDF-48FD-A35F-0B11621B48F7}" srcOrd="0" destOrd="2" presId="urn:microsoft.com/office/officeart/2016/7/layout/BasicProcessNew"/>
    <dgm:cxn modelId="{007599EF-BDF9-4076-943D-F690C413D008}" srcId="{78534677-2D0A-432F-BFE4-3F00D59116E8}" destId="{FE370B78-86A5-4A27-9CA7-CAA2ACEBBCC9}" srcOrd="2" destOrd="0" parTransId="{DE9380F7-658A-4358-8B34-1E1FDEA2D478}" sibTransId="{CA1B4D43-EAD9-481B-BE71-762CED53C96A}"/>
    <dgm:cxn modelId="{432773FD-3575-4280-AF5D-9AD7BF0D9F2A}" type="presOf" srcId="{458EF5D5-60BD-4359-849A-0542CA04952C}" destId="{DE470A90-6207-43AD-AF47-873FECCC3154}" srcOrd="0" destOrd="1" presId="urn:microsoft.com/office/officeart/2016/7/layout/BasicProcessNew"/>
    <dgm:cxn modelId="{C9ED98FE-21F5-4F8F-B6F5-97FCFC767592}" type="presOf" srcId="{19C1C449-7AB2-4891-B38E-63970C9B1FD3}" destId="{DE470A90-6207-43AD-AF47-873FECCC3154}" srcOrd="0" destOrd="0" presId="urn:microsoft.com/office/officeart/2016/7/layout/BasicProcessNew"/>
    <dgm:cxn modelId="{AB0D40DE-0992-47E3-97D0-E0996B77FB2E}" type="presParOf" srcId="{491E04F5-09A5-40B3-AEDF-D29AB5E06E50}" destId="{F261D26D-2DDF-48FD-A35F-0B11621B48F7}" srcOrd="0" destOrd="0" presId="urn:microsoft.com/office/officeart/2016/7/layout/BasicProcessNew"/>
    <dgm:cxn modelId="{5CDBF2DE-4F8C-416D-9775-F6C54CA59E79}" type="presParOf" srcId="{491E04F5-09A5-40B3-AEDF-D29AB5E06E50}" destId="{753AF63E-5B79-4C6B-B5E2-4D46956E46DF}" srcOrd="1" destOrd="0" presId="urn:microsoft.com/office/officeart/2016/7/layout/BasicProcessNew"/>
    <dgm:cxn modelId="{269D878D-81F8-436C-BE9D-97D44EFEBC27}" type="presParOf" srcId="{491E04F5-09A5-40B3-AEDF-D29AB5E06E50}" destId="{70CE8D6B-43AA-4CCE-9666-92FD9258A0F9}" srcOrd="2" destOrd="0" presId="urn:microsoft.com/office/officeart/2016/7/layout/BasicProcessNew"/>
    <dgm:cxn modelId="{CAFED448-3C36-490C-9E61-5F3114002078}" type="presParOf" srcId="{491E04F5-09A5-40B3-AEDF-D29AB5E06E50}" destId="{D36DA7F4-BB1C-4D3A-85FA-632D862C75B5}" srcOrd="3" destOrd="0" presId="urn:microsoft.com/office/officeart/2016/7/layout/BasicProcessNew"/>
    <dgm:cxn modelId="{B3EAF391-B148-48C1-A6A9-793C4B34C59B}" type="presParOf" srcId="{491E04F5-09A5-40B3-AEDF-D29AB5E06E50}" destId="{DE470A90-6207-43AD-AF47-873FECCC3154}" srcOrd="4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D3C2E1A-63A0-47BD-AE53-06DE7ED11A9E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6252772B-B4C3-4C63-A297-AFB21BD84142}">
      <dgm:prSet/>
      <dgm:spPr/>
      <dgm:t>
        <a:bodyPr/>
        <a:lstStyle/>
        <a:p>
          <a:r>
            <a:rPr lang="en-US"/>
            <a:t>Called the “ROC” Curve because it </a:t>
          </a:r>
          <a:r>
            <a:rPr lang="en-US" b="1" u="sng"/>
            <a:t>puts you between a Rock and a Hard Place</a:t>
          </a:r>
          <a:endParaRPr lang="en-US"/>
        </a:p>
      </dgm:t>
    </dgm:pt>
    <dgm:pt modelId="{C947B4E4-304E-4EEB-87B3-9D070FC586C8}" type="parTrans" cxnId="{9113446A-BCC0-46BA-84FC-69089C8D7F6A}">
      <dgm:prSet/>
      <dgm:spPr/>
      <dgm:t>
        <a:bodyPr/>
        <a:lstStyle/>
        <a:p>
          <a:endParaRPr lang="en-US"/>
        </a:p>
      </dgm:t>
    </dgm:pt>
    <dgm:pt modelId="{5867EC36-7A8B-4B39-9881-AEC6F0A700A9}" type="sibTrans" cxnId="{9113446A-BCC0-46BA-84FC-69089C8D7F6A}">
      <dgm:prSet/>
      <dgm:spPr/>
      <dgm:t>
        <a:bodyPr/>
        <a:lstStyle/>
        <a:p>
          <a:endParaRPr lang="en-US"/>
        </a:p>
      </dgm:t>
    </dgm:pt>
    <dgm:pt modelId="{B8EB5541-CAD1-49B3-B125-693B9DBCED6A}">
      <dgm:prSet/>
      <dgm:spPr/>
      <dgm:t>
        <a:bodyPr/>
        <a:lstStyle/>
        <a:p>
          <a:r>
            <a:rPr lang="en-US"/>
            <a:t>The point when the:</a:t>
          </a:r>
        </a:p>
      </dgm:t>
    </dgm:pt>
    <dgm:pt modelId="{7047BA75-0829-47D2-864E-6B82DF449416}" type="parTrans" cxnId="{67D644A2-B5A4-4D3D-B1AB-E40B8F9E6C14}">
      <dgm:prSet/>
      <dgm:spPr/>
      <dgm:t>
        <a:bodyPr/>
        <a:lstStyle/>
        <a:p>
          <a:endParaRPr lang="en-US"/>
        </a:p>
      </dgm:t>
    </dgm:pt>
    <dgm:pt modelId="{167894CE-FFB2-477E-94A3-AA3AD824AA22}" type="sibTrans" cxnId="{67D644A2-B5A4-4D3D-B1AB-E40B8F9E6C14}">
      <dgm:prSet/>
      <dgm:spPr/>
      <dgm:t>
        <a:bodyPr/>
        <a:lstStyle/>
        <a:p>
          <a:endParaRPr lang="en-US"/>
        </a:p>
      </dgm:t>
    </dgm:pt>
    <dgm:pt modelId="{DC824F30-4C08-4E2D-B6D7-24872D45E1D3}">
      <dgm:prSet/>
      <dgm:spPr/>
      <dgm:t>
        <a:bodyPr/>
        <a:lstStyle/>
        <a:p>
          <a:r>
            <a:rPr lang="en-US"/>
            <a:t>Expense</a:t>
          </a:r>
        </a:p>
      </dgm:t>
    </dgm:pt>
    <dgm:pt modelId="{02D4E3DF-3B57-403E-B407-CCF2B8B03D49}" type="parTrans" cxnId="{5EAEC6EF-1E07-44BA-A376-2DC110C45E5D}">
      <dgm:prSet/>
      <dgm:spPr/>
      <dgm:t>
        <a:bodyPr/>
        <a:lstStyle/>
        <a:p>
          <a:endParaRPr lang="en-US"/>
        </a:p>
      </dgm:t>
    </dgm:pt>
    <dgm:pt modelId="{CFB55F48-0D78-4C25-8CB9-45BDCC202FA0}" type="sibTrans" cxnId="{5EAEC6EF-1E07-44BA-A376-2DC110C45E5D}">
      <dgm:prSet/>
      <dgm:spPr/>
      <dgm:t>
        <a:bodyPr/>
        <a:lstStyle/>
        <a:p>
          <a:endParaRPr lang="en-US"/>
        </a:p>
      </dgm:t>
    </dgm:pt>
    <dgm:pt modelId="{C3A742CB-3449-440E-8D70-E5364EDE0AC6}">
      <dgm:prSet/>
      <dgm:spPr/>
      <dgm:t>
        <a:bodyPr/>
        <a:lstStyle/>
        <a:p>
          <a:r>
            <a:rPr lang="en-US"/>
            <a:t>Usability</a:t>
          </a:r>
        </a:p>
      </dgm:t>
    </dgm:pt>
    <dgm:pt modelId="{DA9B98BC-3986-4A08-B5B5-7DBE1F50620C}" type="parTrans" cxnId="{F190BD93-EB5F-46AA-8320-D711876B8BE0}">
      <dgm:prSet/>
      <dgm:spPr/>
      <dgm:t>
        <a:bodyPr/>
        <a:lstStyle/>
        <a:p>
          <a:endParaRPr lang="en-US"/>
        </a:p>
      </dgm:t>
    </dgm:pt>
    <dgm:pt modelId="{1A8406C2-69FB-4238-A39A-FF9AFF9F94D6}" type="sibTrans" cxnId="{F190BD93-EB5F-46AA-8320-D711876B8BE0}">
      <dgm:prSet/>
      <dgm:spPr/>
      <dgm:t>
        <a:bodyPr/>
        <a:lstStyle/>
        <a:p>
          <a:endParaRPr lang="en-US"/>
        </a:p>
      </dgm:t>
    </dgm:pt>
    <dgm:pt modelId="{F4F2458B-5D5E-43E2-9485-4F2B3CCCE143}">
      <dgm:prSet/>
      <dgm:spPr/>
      <dgm:t>
        <a:bodyPr/>
        <a:lstStyle/>
        <a:p>
          <a:r>
            <a:rPr lang="en-US"/>
            <a:t>Performance</a:t>
          </a:r>
        </a:p>
      </dgm:t>
    </dgm:pt>
    <dgm:pt modelId="{9B386616-3B14-4137-B138-EEAB77F69237}" type="parTrans" cxnId="{7B4C516F-2EAC-4832-89A6-A7D5000A2597}">
      <dgm:prSet/>
      <dgm:spPr/>
      <dgm:t>
        <a:bodyPr/>
        <a:lstStyle/>
        <a:p>
          <a:endParaRPr lang="en-US"/>
        </a:p>
      </dgm:t>
    </dgm:pt>
    <dgm:pt modelId="{3C3FCFE7-06FA-461E-94E7-CD3DEAABB86F}" type="sibTrans" cxnId="{7B4C516F-2EAC-4832-89A6-A7D5000A2597}">
      <dgm:prSet/>
      <dgm:spPr/>
      <dgm:t>
        <a:bodyPr/>
        <a:lstStyle/>
        <a:p>
          <a:endParaRPr lang="en-US"/>
        </a:p>
      </dgm:t>
    </dgm:pt>
    <dgm:pt modelId="{5856AB25-5AE1-4EB0-B88A-FC3129A56CBF}">
      <dgm:prSet/>
      <dgm:spPr/>
      <dgm:t>
        <a:bodyPr/>
        <a:lstStyle/>
        <a:p>
          <a:r>
            <a:rPr lang="en-US"/>
            <a:t>Understandability</a:t>
          </a:r>
        </a:p>
      </dgm:t>
    </dgm:pt>
    <dgm:pt modelId="{A3116223-B9B6-4A98-BE7C-4F8826C545B8}" type="parTrans" cxnId="{7F45167E-8C7B-4BAB-8459-A5D21D21B2F2}">
      <dgm:prSet/>
      <dgm:spPr/>
      <dgm:t>
        <a:bodyPr/>
        <a:lstStyle/>
        <a:p>
          <a:endParaRPr lang="en-US"/>
        </a:p>
      </dgm:t>
    </dgm:pt>
    <dgm:pt modelId="{0833D4DB-A4C7-4BB5-B7C9-A429F4A62966}" type="sibTrans" cxnId="{7F45167E-8C7B-4BAB-8459-A5D21D21B2F2}">
      <dgm:prSet/>
      <dgm:spPr/>
      <dgm:t>
        <a:bodyPr/>
        <a:lstStyle/>
        <a:p>
          <a:endParaRPr lang="en-US"/>
        </a:p>
      </dgm:t>
    </dgm:pt>
    <dgm:pt modelId="{A7E47FFD-8609-4F96-8D5C-897926D2164A}">
      <dgm:prSet/>
      <dgm:spPr/>
      <dgm:t>
        <a:bodyPr/>
        <a:lstStyle/>
        <a:p>
          <a:r>
            <a:rPr lang="en-US"/>
            <a:t>Of security measures, hinders their performance</a:t>
          </a:r>
        </a:p>
      </dgm:t>
    </dgm:pt>
    <dgm:pt modelId="{9AE914F7-65AA-4A17-9010-55145173DFB1}" type="parTrans" cxnId="{2E2303C3-0854-4B65-B97A-C643C7ADC56F}">
      <dgm:prSet/>
      <dgm:spPr/>
      <dgm:t>
        <a:bodyPr/>
        <a:lstStyle/>
        <a:p>
          <a:endParaRPr lang="en-US"/>
        </a:p>
      </dgm:t>
    </dgm:pt>
    <dgm:pt modelId="{69FFCD9A-1A02-43BF-AB63-2004F8E02A7B}" type="sibTrans" cxnId="{2E2303C3-0854-4B65-B97A-C643C7ADC56F}">
      <dgm:prSet/>
      <dgm:spPr/>
      <dgm:t>
        <a:bodyPr/>
        <a:lstStyle/>
        <a:p>
          <a:endParaRPr lang="en-US"/>
        </a:p>
      </dgm:t>
    </dgm:pt>
    <dgm:pt modelId="{9A06842D-0819-48E6-8E8D-B727044DD7BA}" type="pres">
      <dgm:prSet presAssocID="{0D3C2E1A-63A0-47BD-AE53-06DE7ED11A9E}" presName="Name0" presStyleCnt="0">
        <dgm:presLayoutVars>
          <dgm:dir/>
          <dgm:animLvl val="lvl"/>
          <dgm:resizeHandles val="exact"/>
        </dgm:presLayoutVars>
      </dgm:prSet>
      <dgm:spPr/>
    </dgm:pt>
    <dgm:pt modelId="{6F93D7D1-F07C-4C75-B7EC-75104C7AB46B}" type="pres">
      <dgm:prSet presAssocID="{A7E47FFD-8609-4F96-8D5C-897926D2164A}" presName="boxAndChildren" presStyleCnt="0"/>
      <dgm:spPr/>
    </dgm:pt>
    <dgm:pt modelId="{C1C67BE1-1659-41DF-982A-B6C36F0491C5}" type="pres">
      <dgm:prSet presAssocID="{A7E47FFD-8609-4F96-8D5C-897926D2164A}" presName="parentTextBox" presStyleLbl="node1" presStyleIdx="0" presStyleCnt="3"/>
      <dgm:spPr/>
    </dgm:pt>
    <dgm:pt modelId="{0A08E144-CD57-40FB-B271-98230814B8FC}" type="pres">
      <dgm:prSet presAssocID="{167894CE-FFB2-477E-94A3-AA3AD824AA22}" presName="sp" presStyleCnt="0"/>
      <dgm:spPr/>
    </dgm:pt>
    <dgm:pt modelId="{D508D213-080D-4A7D-AB2D-2BC2C386900A}" type="pres">
      <dgm:prSet presAssocID="{B8EB5541-CAD1-49B3-B125-693B9DBCED6A}" presName="arrowAndChildren" presStyleCnt="0"/>
      <dgm:spPr/>
    </dgm:pt>
    <dgm:pt modelId="{EAB17A4D-2218-4F41-B826-C1C6822AF264}" type="pres">
      <dgm:prSet presAssocID="{B8EB5541-CAD1-49B3-B125-693B9DBCED6A}" presName="parentTextArrow" presStyleLbl="node1" presStyleIdx="0" presStyleCnt="3"/>
      <dgm:spPr/>
    </dgm:pt>
    <dgm:pt modelId="{DE7919BA-A7A0-4DF3-805D-59BC3C29AE09}" type="pres">
      <dgm:prSet presAssocID="{B8EB5541-CAD1-49B3-B125-693B9DBCED6A}" presName="arrow" presStyleLbl="node1" presStyleIdx="1" presStyleCnt="3"/>
      <dgm:spPr/>
    </dgm:pt>
    <dgm:pt modelId="{3036EF73-7414-4157-8649-8D78AF1D71C7}" type="pres">
      <dgm:prSet presAssocID="{B8EB5541-CAD1-49B3-B125-693B9DBCED6A}" presName="descendantArrow" presStyleCnt="0"/>
      <dgm:spPr/>
    </dgm:pt>
    <dgm:pt modelId="{C9D8CF80-7746-4A93-BFE8-47555ED94189}" type="pres">
      <dgm:prSet presAssocID="{DC824F30-4C08-4E2D-B6D7-24872D45E1D3}" presName="childTextArrow" presStyleLbl="fgAccFollowNode1" presStyleIdx="0" presStyleCnt="4">
        <dgm:presLayoutVars>
          <dgm:bulletEnabled val="1"/>
        </dgm:presLayoutVars>
      </dgm:prSet>
      <dgm:spPr/>
    </dgm:pt>
    <dgm:pt modelId="{FB9A8690-0D3E-4CB9-8D74-111222130D97}" type="pres">
      <dgm:prSet presAssocID="{C3A742CB-3449-440E-8D70-E5364EDE0AC6}" presName="childTextArrow" presStyleLbl="fgAccFollowNode1" presStyleIdx="1" presStyleCnt="4">
        <dgm:presLayoutVars>
          <dgm:bulletEnabled val="1"/>
        </dgm:presLayoutVars>
      </dgm:prSet>
      <dgm:spPr/>
    </dgm:pt>
    <dgm:pt modelId="{EE57007E-99CE-40C8-B715-769B41765BA0}" type="pres">
      <dgm:prSet presAssocID="{F4F2458B-5D5E-43E2-9485-4F2B3CCCE143}" presName="childTextArrow" presStyleLbl="fgAccFollowNode1" presStyleIdx="2" presStyleCnt="4">
        <dgm:presLayoutVars>
          <dgm:bulletEnabled val="1"/>
        </dgm:presLayoutVars>
      </dgm:prSet>
      <dgm:spPr/>
    </dgm:pt>
    <dgm:pt modelId="{3BE35042-5C06-4866-9F42-8F353AE23413}" type="pres">
      <dgm:prSet presAssocID="{5856AB25-5AE1-4EB0-B88A-FC3129A56CBF}" presName="childTextArrow" presStyleLbl="fgAccFollowNode1" presStyleIdx="3" presStyleCnt="4">
        <dgm:presLayoutVars>
          <dgm:bulletEnabled val="1"/>
        </dgm:presLayoutVars>
      </dgm:prSet>
      <dgm:spPr/>
    </dgm:pt>
    <dgm:pt modelId="{9531DBF9-30C4-42CB-994E-8BB9C44D19A0}" type="pres">
      <dgm:prSet presAssocID="{5867EC36-7A8B-4B39-9881-AEC6F0A700A9}" presName="sp" presStyleCnt="0"/>
      <dgm:spPr/>
    </dgm:pt>
    <dgm:pt modelId="{16035451-1B2B-442A-8E7D-2C5933664439}" type="pres">
      <dgm:prSet presAssocID="{6252772B-B4C3-4C63-A297-AFB21BD84142}" presName="arrowAndChildren" presStyleCnt="0"/>
      <dgm:spPr/>
    </dgm:pt>
    <dgm:pt modelId="{9CFF03D4-2926-4489-B5BF-0FF7E3FD761B}" type="pres">
      <dgm:prSet presAssocID="{6252772B-B4C3-4C63-A297-AFB21BD84142}" presName="parentTextArrow" presStyleLbl="node1" presStyleIdx="2" presStyleCnt="3"/>
      <dgm:spPr/>
    </dgm:pt>
  </dgm:ptLst>
  <dgm:cxnLst>
    <dgm:cxn modelId="{F69C1509-A7E6-4D3D-A868-275E5436C0A2}" type="presOf" srcId="{F4F2458B-5D5E-43E2-9485-4F2B3CCCE143}" destId="{EE57007E-99CE-40C8-B715-769B41765BA0}" srcOrd="0" destOrd="0" presId="urn:microsoft.com/office/officeart/2005/8/layout/process4"/>
    <dgm:cxn modelId="{3EC4E022-26FB-4DB8-AA57-BD90F68D1EF9}" type="presOf" srcId="{B8EB5541-CAD1-49B3-B125-693B9DBCED6A}" destId="{DE7919BA-A7A0-4DF3-805D-59BC3C29AE09}" srcOrd="1" destOrd="0" presId="urn:microsoft.com/office/officeart/2005/8/layout/process4"/>
    <dgm:cxn modelId="{24C42325-B29F-4406-B084-C4457E4260C7}" type="presOf" srcId="{C3A742CB-3449-440E-8D70-E5364EDE0AC6}" destId="{FB9A8690-0D3E-4CB9-8D74-111222130D97}" srcOrd="0" destOrd="0" presId="urn:microsoft.com/office/officeart/2005/8/layout/process4"/>
    <dgm:cxn modelId="{4F339A64-544B-4989-B3B7-061F8EDCAE31}" type="presOf" srcId="{0D3C2E1A-63A0-47BD-AE53-06DE7ED11A9E}" destId="{9A06842D-0819-48E6-8E8D-B727044DD7BA}" srcOrd="0" destOrd="0" presId="urn:microsoft.com/office/officeart/2005/8/layout/process4"/>
    <dgm:cxn modelId="{9113446A-BCC0-46BA-84FC-69089C8D7F6A}" srcId="{0D3C2E1A-63A0-47BD-AE53-06DE7ED11A9E}" destId="{6252772B-B4C3-4C63-A297-AFB21BD84142}" srcOrd="0" destOrd="0" parTransId="{C947B4E4-304E-4EEB-87B3-9D070FC586C8}" sibTransId="{5867EC36-7A8B-4B39-9881-AEC6F0A700A9}"/>
    <dgm:cxn modelId="{7B4C516F-2EAC-4832-89A6-A7D5000A2597}" srcId="{B8EB5541-CAD1-49B3-B125-693B9DBCED6A}" destId="{F4F2458B-5D5E-43E2-9485-4F2B3CCCE143}" srcOrd="2" destOrd="0" parTransId="{9B386616-3B14-4137-B138-EEAB77F69237}" sibTransId="{3C3FCFE7-06FA-461E-94E7-CD3DEAABB86F}"/>
    <dgm:cxn modelId="{F84FC757-A9C8-415E-95D9-C8E5B6AAEB47}" type="presOf" srcId="{5856AB25-5AE1-4EB0-B88A-FC3129A56CBF}" destId="{3BE35042-5C06-4866-9F42-8F353AE23413}" srcOrd="0" destOrd="0" presId="urn:microsoft.com/office/officeart/2005/8/layout/process4"/>
    <dgm:cxn modelId="{7F45167E-8C7B-4BAB-8459-A5D21D21B2F2}" srcId="{B8EB5541-CAD1-49B3-B125-693B9DBCED6A}" destId="{5856AB25-5AE1-4EB0-B88A-FC3129A56CBF}" srcOrd="3" destOrd="0" parTransId="{A3116223-B9B6-4A98-BE7C-4F8826C545B8}" sibTransId="{0833D4DB-A4C7-4BB5-B7C9-A429F4A62966}"/>
    <dgm:cxn modelId="{7D371885-9947-4197-9A77-E117DC5AA71F}" type="presOf" srcId="{B8EB5541-CAD1-49B3-B125-693B9DBCED6A}" destId="{EAB17A4D-2218-4F41-B826-C1C6822AF264}" srcOrd="0" destOrd="0" presId="urn:microsoft.com/office/officeart/2005/8/layout/process4"/>
    <dgm:cxn modelId="{97A3E692-0923-474D-96A2-D8FA154BC3EE}" type="presOf" srcId="{6252772B-B4C3-4C63-A297-AFB21BD84142}" destId="{9CFF03D4-2926-4489-B5BF-0FF7E3FD761B}" srcOrd="0" destOrd="0" presId="urn:microsoft.com/office/officeart/2005/8/layout/process4"/>
    <dgm:cxn modelId="{F190BD93-EB5F-46AA-8320-D711876B8BE0}" srcId="{B8EB5541-CAD1-49B3-B125-693B9DBCED6A}" destId="{C3A742CB-3449-440E-8D70-E5364EDE0AC6}" srcOrd="1" destOrd="0" parTransId="{DA9B98BC-3986-4A08-B5B5-7DBE1F50620C}" sibTransId="{1A8406C2-69FB-4238-A39A-FF9AFF9F94D6}"/>
    <dgm:cxn modelId="{67D644A2-B5A4-4D3D-B1AB-E40B8F9E6C14}" srcId="{0D3C2E1A-63A0-47BD-AE53-06DE7ED11A9E}" destId="{B8EB5541-CAD1-49B3-B125-693B9DBCED6A}" srcOrd="1" destOrd="0" parTransId="{7047BA75-0829-47D2-864E-6B82DF449416}" sibTransId="{167894CE-FFB2-477E-94A3-AA3AD824AA22}"/>
    <dgm:cxn modelId="{D24A1FB6-AF58-4847-9019-EABB56EF82A3}" type="presOf" srcId="{DC824F30-4C08-4E2D-B6D7-24872D45E1D3}" destId="{C9D8CF80-7746-4A93-BFE8-47555ED94189}" srcOrd="0" destOrd="0" presId="urn:microsoft.com/office/officeart/2005/8/layout/process4"/>
    <dgm:cxn modelId="{2E2303C3-0854-4B65-B97A-C643C7ADC56F}" srcId="{0D3C2E1A-63A0-47BD-AE53-06DE7ED11A9E}" destId="{A7E47FFD-8609-4F96-8D5C-897926D2164A}" srcOrd="2" destOrd="0" parTransId="{9AE914F7-65AA-4A17-9010-55145173DFB1}" sibTransId="{69FFCD9A-1A02-43BF-AB63-2004F8E02A7B}"/>
    <dgm:cxn modelId="{284947E9-3535-4CD1-97EA-C20841091DBB}" type="presOf" srcId="{A7E47FFD-8609-4F96-8D5C-897926D2164A}" destId="{C1C67BE1-1659-41DF-982A-B6C36F0491C5}" srcOrd="0" destOrd="0" presId="urn:microsoft.com/office/officeart/2005/8/layout/process4"/>
    <dgm:cxn modelId="{5EAEC6EF-1E07-44BA-A376-2DC110C45E5D}" srcId="{B8EB5541-CAD1-49B3-B125-693B9DBCED6A}" destId="{DC824F30-4C08-4E2D-B6D7-24872D45E1D3}" srcOrd="0" destOrd="0" parTransId="{02D4E3DF-3B57-403E-B407-CCF2B8B03D49}" sibTransId="{CFB55F48-0D78-4C25-8CB9-45BDCC202FA0}"/>
    <dgm:cxn modelId="{683C7F6F-E10D-4C6C-8393-57CF89A04779}" type="presParOf" srcId="{9A06842D-0819-48E6-8E8D-B727044DD7BA}" destId="{6F93D7D1-F07C-4C75-B7EC-75104C7AB46B}" srcOrd="0" destOrd="0" presId="urn:microsoft.com/office/officeart/2005/8/layout/process4"/>
    <dgm:cxn modelId="{21DD4C7A-7C00-4B4C-A289-65B2629F708F}" type="presParOf" srcId="{6F93D7D1-F07C-4C75-B7EC-75104C7AB46B}" destId="{C1C67BE1-1659-41DF-982A-B6C36F0491C5}" srcOrd="0" destOrd="0" presId="urn:microsoft.com/office/officeart/2005/8/layout/process4"/>
    <dgm:cxn modelId="{E4E93060-CB0C-403E-9FA3-072749E52ED7}" type="presParOf" srcId="{9A06842D-0819-48E6-8E8D-B727044DD7BA}" destId="{0A08E144-CD57-40FB-B271-98230814B8FC}" srcOrd="1" destOrd="0" presId="urn:microsoft.com/office/officeart/2005/8/layout/process4"/>
    <dgm:cxn modelId="{25624239-E4F3-4DAE-A0CB-9C8A46030B85}" type="presParOf" srcId="{9A06842D-0819-48E6-8E8D-B727044DD7BA}" destId="{D508D213-080D-4A7D-AB2D-2BC2C386900A}" srcOrd="2" destOrd="0" presId="urn:microsoft.com/office/officeart/2005/8/layout/process4"/>
    <dgm:cxn modelId="{DB8783DC-3D0D-47A3-954D-821064C3C706}" type="presParOf" srcId="{D508D213-080D-4A7D-AB2D-2BC2C386900A}" destId="{EAB17A4D-2218-4F41-B826-C1C6822AF264}" srcOrd="0" destOrd="0" presId="urn:microsoft.com/office/officeart/2005/8/layout/process4"/>
    <dgm:cxn modelId="{A1B3FEBD-72D9-425A-8CBB-456FDFE2BD41}" type="presParOf" srcId="{D508D213-080D-4A7D-AB2D-2BC2C386900A}" destId="{DE7919BA-A7A0-4DF3-805D-59BC3C29AE09}" srcOrd="1" destOrd="0" presId="urn:microsoft.com/office/officeart/2005/8/layout/process4"/>
    <dgm:cxn modelId="{10A7EB23-FA62-44D2-8DC1-C5D07951ACC1}" type="presParOf" srcId="{D508D213-080D-4A7D-AB2D-2BC2C386900A}" destId="{3036EF73-7414-4157-8649-8D78AF1D71C7}" srcOrd="2" destOrd="0" presId="urn:microsoft.com/office/officeart/2005/8/layout/process4"/>
    <dgm:cxn modelId="{E4D95C73-6502-42CF-884B-E80576EFC975}" type="presParOf" srcId="{3036EF73-7414-4157-8649-8D78AF1D71C7}" destId="{C9D8CF80-7746-4A93-BFE8-47555ED94189}" srcOrd="0" destOrd="0" presId="urn:microsoft.com/office/officeart/2005/8/layout/process4"/>
    <dgm:cxn modelId="{60F1D3D0-C31F-4B60-AC48-8240125E9654}" type="presParOf" srcId="{3036EF73-7414-4157-8649-8D78AF1D71C7}" destId="{FB9A8690-0D3E-4CB9-8D74-111222130D97}" srcOrd="1" destOrd="0" presId="urn:microsoft.com/office/officeart/2005/8/layout/process4"/>
    <dgm:cxn modelId="{14411DD8-6921-4AA4-8735-F4984F763B28}" type="presParOf" srcId="{3036EF73-7414-4157-8649-8D78AF1D71C7}" destId="{EE57007E-99CE-40C8-B715-769B41765BA0}" srcOrd="2" destOrd="0" presId="urn:microsoft.com/office/officeart/2005/8/layout/process4"/>
    <dgm:cxn modelId="{A80E8614-CB75-46C2-A6A3-95841442D3C9}" type="presParOf" srcId="{3036EF73-7414-4157-8649-8D78AF1D71C7}" destId="{3BE35042-5C06-4866-9F42-8F353AE23413}" srcOrd="3" destOrd="0" presId="urn:microsoft.com/office/officeart/2005/8/layout/process4"/>
    <dgm:cxn modelId="{B29FB846-9B08-4315-9376-D687FDD70A80}" type="presParOf" srcId="{9A06842D-0819-48E6-8E8D-B727044DD7BA}" destId="{9531DBF9-30C4-42CB-994E-8BB9C44D19A0}" srcOrd="3" destOrd="0" presId="urn:microsoft.com/office/officeart/2005/8/layout/process4"/>
    <dgm:cxn modelId="{60EAB303-3A9C-400B-A773-85FEC98FDE1F}" type="presParOf" srcId="{9A06842D-0819-48E6-8E8D-B727044DD7BA}" destId="{16035451-1B2B-442A-8E7D-2C5933664439}" srcOrd="4" destOrd="0" presId="urn:microsoft.com/office/officeart/2005/8/layout/process4"/>
    <dgm:cxn modelId="{428149B1-61E7-4369-BFDE-BDEE3C26ED0E}" type="presParOf" srcId="{16035451-1B2B-442A-8E7D-2C5933664439}" destId="{9CFF03D4-2926-4489-B5BF-0FF7E3FD761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C1186D-8EB6-4D6B-ADE2-A5E5017DEE59}">
      <dsp:nvSpPr>
        <dsp:cNvPr id="0" name=""/>
        <dsp:cNvSpPr/>
      </dsp:nvSpPr>
      <dsp:spPr>
        <a:xfrm>
          <a:off x="3594" y="171722"/>
          <a:ext cx="1946002" cy="11676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(De)perimeterisation</a:t>
          </a:r>
        </a:p>
      </dsp:txBody>
      <dsp:txXfrm>
        <a:off x="3594" y="171722"/>
        <a:ext cx="1946002" cy="1167601"/>
      </dsp:txXfrm>
    </dsp:sp>
    <dsp:sp modelId="{C173E9EE-F51A-45BD-A850-0D36EECAFB4F}">
      <dsp:nvSpPr>
        <dsp:cNvPr id="0" name=""/>
        <dsp:cNvSpPr/>
      </dsp:nvSpPr>
      <dsp:spPr>
        <a:xfrm>
          <a:off x="2144196" y="171722"/>
          <a:ext cx="1946002" cy="11676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BGP Attacks</a:t>
          </a:r>
        </a:p>
      </dsp:txBody>
      <dsp:txXfrm>
        <a:off x="2144196" y="171722"/>
        <a:ext cx="1946002" cy="1167601"/>
      </dsp:txXfrm>
    </dsp:sp>
    <dsp:sp modelId="{780F8F39-1252-400F-A687-8C88B12B14B0}">
      <dsp:nvSpPr>
        <dsp:cNvPr id="0" name=""/>
        <dsp:cNvSpPr/>
      </dsp:nvSpPr>
      <dsp:spPr>
        <a:xfrm>
          <a:off x="4284798" y="171722"/>
          <a:ext cx="1946002" cy="11676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Distributed Denial of Service</a:t>
          </a:r>
        </a:p>
      </dsp:txBody>
      <dsp:txXfrm>
        <a:off x="4284798" y="171722"/>
        <a:ext cx="1946002" cy="1167601"/>
      </dsp:txXfrm>
    </dsp:sp>
    <dsp:sp modelId="{47190A19-6C1B-4D2E-BC3A-338062723482}">
      <dsp:nvSpPr>
        <dsp:cNvPr id="0" name=""/>
        <dsp:cNvSpPr/>
      </dsp:nvSpPr>
      <dsp:spPr>
        <a:xfrm>
          <a:off x="6425401" y="171722"/>
          <a:ext cx="1946002" cy="11676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Malware Analysis (and Incentives)</a:t>
          </a:r>
        </a:p>
      </dsp:txBody>
      <dsp:txXfrm>
        <a:off x="6425401" y="171722"/>
        <a:ext cx="1946002" cy="1167601"/>
      </dsp:txXfrm>
    </dsp:sp>
    <dsp:sp modelId="{174EB5D8-E4B2-4806-8961-FD5F6001D5DE}">
      <dsp:nvSpPr>
        <dsp:cNvPr id="0" name=""/>
        <dsp:cNvSpPr/>
      </dsp:nvSpPr>
      <dsp:spPr>
        <a:xfrm>
          <a:off x="8566003" y="171722"/>
          <a:ext cx="1946002" cy="11676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Insider Risk</a:t>
          </a:r>
        </a:p>
      </dsp:txBody>
      <dsp:txXfrm>
        <a:off x="8566003" y="171722"/>
        <a:ext cx="1946002" cy="1167601"/>
      </dsp:txXfrm>
    </dsp:sp>
    <dsp:sp modelId="{1065A473-8B0F-4820-A507-18E459D49449}">
      <dsp:nvSpPr>
        <dsp:cNvPr id="0" name=""/>
        <dsp:cNvSpPr/>
      </dsp:nvSpPr>
      <dsp:spPr>
        <a:xfrm>
          <a:off x="3594" y="1533924"/>
          <a:ext cx="1946002" cy="11676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Intrusion Detection and Mitigation</a:t>
          </a:r>
        </a:p>
      </dsp:txBody>
      <dsp:txXfrm>
        <a:off x="3594" y="1533924"/>
        <a:ext cx="1946002" cy="1167601"/>
      </dsp:txXfrm>
    </dsp:sp>
    <dsp:sp modelId="{73B38479-D47A-4136-9998-11905DF3EE90}">
      <dsp:nvSpPr>
        <dsp:cNvPr id="0" name=""/>
        <dsp:cNvSpPr/>
      </dsp:nvSpPr>
      <dsp:spPr>
        <a:xfrm>
          <a:off x="2144196" y="1533924"/>
          <a:ext cx="1946002" cy="11676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Firewalls, Firewalls, Firewalls (and other filtering)</a:t>
          </a:r>
        </a:p>
      </dsp:txBody>
      <dsp:txXfrm>
        <a:off x="2144196" y="1533924"/>
        <a:ext cx="1946002" cy="1167601"/>
      </dsp:txXfrm>
    </dsp:sp>
    <dsp:sp modelId="{5A5317A9-276A-495E-BB3B-5E79CC4F2D1D}">
      <dsp:nvSpPr>
        <dsp:cNvPr id="0" name=""/>
        <dsp:cNvSpPr/>
      </dsp:nvSpPr>
      <dsp:spPr>
        <a:xfrm>
          <a:off x="4284798" y="1533924"/>
          <a:ext cx="1946002" cy="11676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ROC Curve</a:t>
          </a:r>
        </a:p>
      </dsp:txBody>
      <dsp:txXfrm>
        <a:off x="4284798" y="1533924"/>
        <a:ext cx="1946002" cy="1167601"/>
      </dsp:txXfrm>
    </dsp:sp>
    <dsp:sp modelId="{25F85D76-4825-41B9-A56E-FBCF85D7BF07}">
      <dsp:nvSpPr>
        <dsp:cNvPr id="0" name=""/>
        <dsp:cNvSpPr/>
      </dsp:nvSpPr>
      <dsp:spPr>
        <a:xfrm>
          <a:off x="6425401" y="1533924"/>
          <a:ext cx="1946002" cy="11676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Detection Systems</a:t>
          </a:r>
        </a:p>
      </dsp:txBody>
      <dsp:txXfrm>
        <a:off x="6425401" y="1533924"/>
        <a:ext cx="1946002" cy="1167601"/>
      </dsp:txXfrm>
    </dsp:sp>
    <dsp:sp modelId="{372E308E-A14C-42F0-A9E3-9187B364E42C}">
      <dsp:nvSpPr>
        <dsp:cNvPr id="0" name=""/>
        <dsp:cNvSpPr/>
      </dsp:nvSpPr>
      <dsp:spPr>
        <a:xfrm>
          <a:off x="8566003" y="1533924"/>
          <a:ext cx="1946002" cy="11676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Benford’s Law</a:t>
          </a:r>
        </a:p>
      </dsp:txBody>
      <dsp:txXfrm>
        <a:off x="8566003" y="1533924"/>
        <a:ext cx="1946002" cy="1167601"/>
      </dsp:txXfrm>
    </dsp:sp>
    <dsp:sp modelId="{802ADAB2-A6B6-4509-9ED2-8B92F75743FF}">
      <dsp:nvSpPr>
        <dsp:cNvPr id="0" name=""/>
        <dsp:cNvSpPr/>
      </dsp:nvSpPr>
      <dsp:spPr>
        <a:xfrm>
          <a:off x="1073895" y="2896125"/>
          <a:ext cx="1946002" cy="11676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Honeypots</a:t>
          </a:r>
        </a:p>
      </dsp:txBody>
      <dsp:txXfrm>
        <a:off x="1073895" y="2896125"/>
        <a:ext cx="1946002" cy="1167601"/>
      </dsp:txXfrm>
    </dsp:sp>
    <dsp:sp modelId="{7E49441B-5B2D-4946-A757-3ABF51F6E81C}">
      <dsp:nvSpPr>
        <dsp:cNvPr id="0" name=""/>
        <dsp:cNvSpPr/>
      </dsp:nvSpPr>
      <dsp:spPr>
        <a:xfrm>
          <a:off x="3214497" y="2896125"/>
          <a:ext cx="1946002" cy="11676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Cryptography (HTTPS)</a:t>
          </a:r>
        </a:p>
      </dsp:txBody>
      <dsp:txXfrm>
        <a:off x="3214497" y="2896125"/>
        <a:ext cx="1946002" cy="1167601"/>
      </dsp:txXfrm>
    </dsp:sp>
    <dsp:sp modelId="{0852C802-BC65-4D48-9B74-A84CC35D0F90}">
      <dsp:nvSpPr>
        <dsp:cNvPr id="0" name=""/>
        <dsp:cNvSpPr/>
      </dsp:nvSpPr>
      <dsp:spPr>
        <a:xfrm>
          <a:off x="5355100" y="2896125"/>
          <a:ext cx="1946002" cy="11676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XSS</a:t>
          </a:r>
        </a:p>
      </dsp:txBody>
      <dsp:txXfrm>
        <a:off x="5355100" y="2896125"/>
        <a:ext cx="1946002" cy="1167601"/>
      </dsp:txXfrm>
    </dsp:sp>
    <dsp:sp modelId="{E7FCB7E7-0865-47C7-BED9-F40F6C045951}">
      <dsp:nvSpPr>
        <dsp:cNvPr id="0" name=""/>
        <dsp:cNvSpPr/>
      </dsp:nvSpPr>
      <dsp:spPr>
        <a:xfrm>
          <a:off x="7495702" y="2896125"/>
          <a:ext cx="1946002" cy="116760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Tools</a:t>
          </a:r>
        </a:p>
      </dsp:txBody>
      <dsp:txXfrm>
        <a:off x="7495702" y="2896125"/>
        <a:ext cx="1946002" cy="1167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CF52AA-B329-4DE9-80D2-12048F81F2D8}">
      <dsp:nvSpPr>
        <dsp:cNvPr id="0" name=""/>
        <dsp:cNvSpPr/>
      </dsp:nvSpPr>
      <dsp:spPr>
        <a:xfrm>
          <a:off x="6096000" y="1884825"/>
          <a:ext cx="5051300" cy="4383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168"/>
              </a:lnTo>
              <a:lnTo>
                <a:pt x="5051300" y="219168"/>
              </a:lnTo>
              <a:lnTo>
                <a:pt x="5051300" y="43833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3C0CCC-BB10-439B-890E-3E2469DBD67A}">
      <dsp:nvSpPr>
        <dsp:cNvPr id="0" name=""/>
        <dsp:cNvSpPr/>
      </dsp:nvSpPr>
      <dsp:spPr>
        <a:xfrm>
          <a:off x="6096000" y="1884825"/>
          <a:ext cx="2525650" cy="4383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168"/>
              </a:lnTo>
              <a:lnTo>
                <a:pt x="2525650" y="219168"/>
              </a:lnTo>
              <a:lnTo>
                <a:pt x="2525650" y="43833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25E46D-2C09-431C-A100-91D773FB32B5}">
      <dsp:nvSpPr>
        <dsp:cNvPr id="0" name=""/>
        <dsp:cNvSpPr/>
      </dsp:nvSpPr>
      <dsp:spPr>
        <a:xfrm>
          <a:off x="6050280" y="1884825"/>
          <a:ext cx="91440" cy="4383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833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480859-28C5-43CA-82B7-5F3AE5C2DB8D}">
      <dsp:nvSpPr>
        <dsp:cNvPr id="0" name=""/>
        <dsp:cNvSpPr/>
      </dsp:nvSpPr>
      <dsp:spPr>
        <a:xfrm>
          <a:off x="3570349" y="1884825"/>
          <a:ext cx="2525650" cy="438336"/>
        </a:xfrm>
        <a:custGeom>
          <a:avLst/>
          <a:gdLst/>
          <a:ahLst/>
          <a:cxnLst/>
          <a:rect l="0" t="0" r="0" b="0"/>
          <a:pathLst>
            <a:path>
              <a:moveTo>
                <a:pt x="2525650" y="0"/>
              </a:moveTo>
              <a:lnTo>
                <a:pt x="2525650" y="219168"/>
              </a:lnTo>
              <a:lnTo>
                <a:pt x="0" y="219168"/>
              </a:lnTo>
              <a:lnTo>
                <a:pt x="0" y="43833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02C31-A7D0-4116-BCF8-DFD3BA4A53E9}">
      <dsp:nvSpPr>
        <dsp:cNvPr id="0" name=""/>
        <dsp:cNvSpPr/>
      </dsp:nvSpPr>
      <dsp:spPr>
        <a:xfrm>
          <a:off x="1044699" y="1884825"/>
          <a:ext cx="5051300" cy="438336"/>
        </a:xfrm>
        <a:custGeom>
          <a:avLst/>
          <a:gdLst/>
          <a:ahLst/>
          <a:cxnLst/>
          <a:rect l="0" t="0" r="0" b="0"/>
          <a:pathLst>
            <a:path>
              <a:moveTo>
                <a:pt x="5051300" y="0"/>
              </a:moveTo>
              <a:lnTo>
                <a:pt x="5051300" y="219168"/>
              </a:lnTo>
              <a:lnTo>
                <a:pt x="0" y="219168"/>
              </a:lnTo>
              <a:lnTo>
                <a:pt x="0" y="43833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BD9065-831B-4B42-9724-DF371FB07013}">
      <dsp:nvSpPr>
        <dsp:cNvPr id="0" name=""/>
        <dsp:cNvSpPr/>
      </dsp:nvSpPr>
      <dsp:spPr>
        <a:xfrm>
          <a:off x="5052342" y="841168"/>
          <a:ext cx="2087314" cy="10436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Security Engineering which  focuses on </a:t>
          </a:r>
        </a:p>
      </dsp:txBody>
      <dsp:txXfrm>
        <a:off x="5052342" y="841168"/>
        <a:ext cx="2087314" cy="1043657"/>
      </dsp:txXfrm>
    </dsp:sp>
    <dsp:sp modelId="{2265FFDD-1F39-47F4-A9E6-B2FC067FF365}">
      <dsp:nvSpPr>
        <dsp:cNvPr id="0" name=""/>
        <dsp:cNvSpPr/>
      </dsp:nvSpPr>
      <dsp:spPr>
        <a:xfrm>
          <a:off x="1041" y="2323161"/>
          <a:ext cx="2087314" cy="10436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integrating threat hunting</a:t>
          </a:r>
        </a:p>
      </dsp:txBody>
      <dsp:txXfrm>
        <a:off x="1041" y="2323161"/>
        <a:ext cx="2087314" cy="1043657"/>
      </dsp:txXfrm>
    </dsp:sp>
    <dsp:sp modelId="{FBC574D9-6430-46ED-AF26-DD6896A472A5}">
      <dsp:nvSpPr>
        <dsp:cNvPr id="0" name=""/>
        <dsp:cNvSpPr/>
      </dsp:nvSpPr>
      <dsp:spPr>
        <a:xfrm>
          <a:off x="2526692" y="2323161"/>
          <a:ext cx="2087314" cy="10436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firewalls and other filters</a:t>
          </a:r>
        </a:p>
      </dsp:txBody>
      <dsp:txXfrm>
        <a:off x="2526692" y="2323161"/>
        <a:ext cx="2087314" cy="1043657"/>
      </dsp:txXfrm>
    </dsp:sp>
    <dsp:sp modelId="{837F28BD-D5F0-4B0F-9D84-67D8E872A7B2}">
      <dsp:nvSpPr>
        <dsp:cNvPr id="0" name=""/>
        <dsp:cNvSpPr/>
      </dsp:nvSpPr>
      <dsp:spPr>
        <a:xfrm>
          <a:off x="5052342" y="2323161"/>
          <a:ext cx="2087314" cy="10436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intrusion detection</a:t>
          </a:r>
        </a:p>
      </dsp:txBody>
      <dsp:txXfrm>
        <a:off x="5052342" y="2323161"/>
        <a:ext cx="2087314" cy="1043657"/>
      </dsp:txXfrm>
    </dsp:sp>
    <dsp:sp modelId="{6674AABE-BF5B-40D7-9D6C-FFD8F0DE2370}">
      <dsp:nvSpPr>
        <dsp:cNvPr id="0" name=""/>
        <dsp:cNvSpPr/>
      </dsp:nvSpPr>
      <dsp:spPr>
        <a:xfrm>
          <a:off x="7577993" y="2323161"/>
          <a:ext cx="2087314" cy="10436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network logging</a:t>
          </a:r>
        </a:p>
      </dsp:txBody>
      <dsp:txXfrm>
        <a:off x="7577993" y="2323161"/>
        <a:ext cx="2087314" cy="1043657"/>
      </dsp:txXfrm>
    </dsp:sp>
    <dsp:sp modelId="{E4DFB0F4-F588-4D1B-927B-CCE1615303C3}">
      <dsp:nvSpPr>
        <dsp:cNvPr id="0" name=""/>
        <dsp:cNvSpPr/>
      </dsp:nvSpPr>
      <dsp:spPr>
        <a:xfrm>
          <a:off x="10103643" y="2323161"/>
          <a:ext cx="2087314" cy="10436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supporting services</a:t>
          </a:r>
        </a:p>
      </dsp:txBody>
      <dsp:txXfrm>
        <a:off x="10103643" y="2323161"/>
        <a:ext cx="2087314" cy="10436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C8205E-9F4A-49C8-8AD8-871F7A9E8921}">
      <dsp:nvSpPr>
        <dsp:cNvPr id="0" name=""/>
        <dsp:cNvSpPr/>
      </dsp:nvSpPr>
      <dsp:spPr>
        <a:xfrm>
          <a:off x="393" y="759919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68B82-5D2A-4BF6-A260-66F685115CD0}">
      <dsp:nvSpPr>
        <dsp:cNvPr id="0" name=""/>
        <dsp:cNvSpPr/>
      </dsp:nvSpPr>
      <dsp:spPr>
        <a:xfrm>
          <a:off x="393" y="1975253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Network Security is a big topic</a:t>
          </a:r>
        </a:p>
      </dsp:txBody>
      <dsp:txXfrm>
        <a:off x="393" y="1975253"/>
        <a:ext cx="3138750" cy="470812"/>
      </dsp:txXfrm>
    </dsp:sp>
    <dsp:sp modelId="{AAC7AADA-A0A7-446B-9638-26A64D95648E}">
      <dsp:nvSpPr>
        <dsp:cNvPr id="0" name=""/>
        <dsp:cNvSpPr/>
      </dsp:nvSpPr>
      <dsp:spPr>
        <a:xfrm>
          <a:off x="393" y="2500378"/>
          <a:ext cx="3138750" cy="975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2AD319-6F2B-4583-9D90-654D12C522FC}">
      <dsp:nvSpPr>
        <dsp:cNvPr id="0" name=""/>
        <dsp:cNvSpPr/>
      </dsp:nvSpPr>
      <dsp:spPr>
        <a:xfrm>
          <a:off x="3688425" y="759919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2DE3A-1F5B-413F-AC50-B0F7B689891B}">
      <dsp:nvSpPr>
        <dsp:cNvPr id="0" name=""/>
        <dsp:cNvSpPr/>
      </dsp:nvSpPr>
      <dsp:spPr>
        <a:xfrm>
          <a:off x="3688425" y="1975253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We are going to focus on WAN to CAN, Enterprise, or LAN</a:t>
          </a:r>
        </a:p>
      </dsp:txBody>
      <dsp:txXfrm>
        <a:off x="3688425" y="1975253"/>
        <a:ext cx="3138750" cy="470812"/>
      </dsp:txXfrm>
    </dsp:sp>
    <dsp:sp modelId="{4EB4FA60-5030-40AA-A224-9DADF7283B4D}">
      <dsp:nvSpPr>
        <dsp:cNvPr id="0" name=""/>
        <dsp:cNvSpPr/>
      </dsp:nvSpPr>
      <dsp:spPr>
        <a:xfrm>
          <a:off x="3688425" y="2500378"/>
          <a:ext cx="3138750" cy="975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Internet is a Wide Area Network (the biggest)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Our network is usually an Enterprise or Campus Area Network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Or a Local Area Network (depends on size)</a:t>
          </a:r>
        </a:p>
      </dsp:txBody>
      <dsp:txXfrm>
        <a:off x="3688425" y="2500378"/>
        <a:ext cx="3138750" cy="975151"/>
      </dsp:txXfrm>
    </dsp:sp>
    <dsp:sp modelId="{130D226D-19EE-437A-99DC-737F32A26F03}">
      <dsp:nvSpPr>
        <dsp:cNvPr id="0" name=""/>
        <dsp:cNvSpPr/>
      </dsp:nvSpPr>
      <dsp:spPr>
        <a:xfrm>
          <a:off x="7376456" y="759919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45181-8B1B-4713-AE7E-D9F9A8445F03}">
      <dsp:nvSpPr>
        <dsp:cNvPr id="0" name=""/>
        <dsp:cNvSpPr/>
      </dsp:nvSpPr>
      <dsp:spPr>
        <a:xfrm>
          <a:off x="7376456" y="1975253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Why is it impossible to ignore the internet today?</a:t>
          </a:r>
        </a:p>
      </dsp:txBody>
      <dsp:txXfrm>
        <a:off x="7376456" y="1975253"/>
        <a:ext cx="3138750" cy="470812"/>
      </dsp:txXfrm>
    </dsp:sp>
    <dsp:sp modelId="{4ED71219-EB10-45FA-BB1B-1D0F5F0F15A0}">
      <dsp:nvSpPr>
        <dsp:cNvPr id="0" name=""/>
        <dsp:cNvSpPr/>
      </dsp:nvSpPr>
      <dsp:spPr>
        <a:xfrm>
          <a:off x="7376456" y="2500378"/>
          <a:ext cx="3138750" cy="975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C69E5B-3B92-4FFA-9A0B-956B13CCD268}">
      <dsp:nvSpPr>
        <dsp:cNvPr id="0" name=""/>
        <dsp:cNvSpPr/>
      </dsp:nvSpPr>
      <dsp:spPr>
        <a:xfrm>
          <a:off x="1283" y="220377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3051A-0246-4437-B483-74BEEBD26B55}">
      <dsp:nvSpPr>
        <dsp:cNvPr id="0" name=""/>
        <dsp:cNvSpPr/>
      </dsp:nvSpPr>
      <dsp:spPr>
        <a:xfrm>
          <a:off x="501904" y="695966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How many items at your home are connected to the internet?</a:t>
          </a:r>
        </a:p>
      </dsp:txBody>
      <dsp:txXfrm>
        <a:off x="585701" y="779763"/>
        <a:ext cx="4337991" cy="2693452"/>
      </dsp:txXfrm>
    </dsp:sp>
    <dsp:sp modelId="{AC821C1C-0838-4DB4-9158-F2C02A9689B0}">
      <dsp:nvSpPr>
        <dsp:cNvPr id="0" name=""/>
        <dsp:cNvSpPr/>
      </dsp:nvSpPr>
      <dsp:spPr>
        <a:xfrm>
          <a:off x="5508110" y="220377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2EF1A8-73CE-4F43-B409-89C1B8A6DD92}">
      <dsp:nvSpPr>
        <dsp:cNvPr id="0" name=""/>
        <dsp:cNvSpPr/>
      </dsp:nvSpPr>
      <dsp:spPr>
        <a:xfrm>
          <a:off x="6008730" y="695966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The internet has become a fact of business and life so we cannot ignore it when it comes to security.</a:t>
          </a:r>
        </a:p>
      </dsp:txBody>
      <dsp:txXfrm>
        <a:off x="6092527" y="779763"/>
        <a:ext cx="4337991" cy="26934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A43C4D-E334-48BA-AD0B-9EADE69168FF}">
      <dsp:nvSpPr>
        <dsp:cNvPr id="0" name=""/>
        <dsp:cNvSpPr/>
      </dsp:nvSpPr>
      <dsp:spPr>
        <a:xfrm>
          <a:off x="8092" y="57746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B81D1-7371-42AE-8934-FD3434EBB095}">
      <dsp:nvSpPr>
        <dsp:cNvPr id="0" name=""/>
        <dsp:cNvSpPr/>
      </dsp:nvSpPr>
      <dsp:spPr>
        <a:xfrm>
          <a:off x="8092" y="1027317"/>
          <a:ext cx="2320312" cy="1109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A Standalone computer is not connected to any network</a:t>
          </a:r>
        </a:p>
      </dsp:txBody>
      <dsp:txXfrm>
        <a:off x="8092" y="1027317"/>
        <a:ext cx="2320312" cy="1109399"/>
      </dsp:txXfrm>
    </dsp:sp>
    <dsp:sp modelId="{6DEFBCBC-0C02-43A7-B009-ABED5281107C}">
      <dsp:nvSpPr>
        <dsp:cNvPr id="0" name=""/>
        <dsp:cNvSpPr/>
      </dsp:nvSpPr>
      <dsp:spPr>
        <a:xfrm>
          <a:off x="8092" y="2209955"/>
          <a:ext cx="2320312" cy="150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Sometimes called a blackbox</a:t>
          </a:r>
        </a:p>
      </dsp:txBody>
      <dsp:txXfrm>
        <a:off x="8092" y="2209955"/>
        <a:ext cx="2320312" cy="1509689"/>
      </dsp:txXfrm>
    </dsp:sp>
    <dsp:sp modelId="{06675AD4-43DA-4852-A916-4BAFB5ADCBDA}">
      <dsp:nvSpPr>
        <dsp:cNvPr id="0" name=""/>
        <dsp:cNvSpPr/>
      </dsp:nvSpPr>
      <dsp:spPr>
        <a:xfrm>
          <a:off x="2734460" y="57746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FAB3C-408F-44A0-B5D0-3227B67618D5}">
      <dsp:nvSpPr>
        <dsp:cNvPr id="0" name=""/>
        <dsp:cNvSpPr/>
      </dsp:nvSpPr>
      <dsp:spPr>
        <a:xfrm>
          <a:off x="2734460" y="1027317"/>
          <a:ext cx="2320312" cy="1109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Used to test items &amp; ensure safety of certain things</a:t>
          </a:r>
        </a:p>
      </dsp:txBody>
      <dsp:txXfrm>
        <a:off x="2734460" y="1027317"/>
        <a:ext cx="2320312" cy="1109399"/>
      </dsp:txXfrm>
    </dsp:sp>
    <dsp:sp modelId="{152F4402-4761-4997-98C9-DFB1D4299635}">
      <dsp:nvSpPr>
        <dsp:cNvPr id="0" name=""/>
        <dsp:cNvSpPr/>
      </dsp:nvSpPr>
      <dsp:spPr>
        <a:xfrm>
          <a:off x="2734460" y="2209955"/>
          <a:ext cx="2320312" cy="150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will focus on virtual cause cheaper</a:t>
          </a:r>
        </a:p>
      </dsp:txBody>
      <dsp:txXfrm>
        <a:off x="2734460" y="2209955"/>
        <a:ext cx="2320312" cy="1509689"/>
      </dsp:txXfrm>
    </dsp:sp>
    <dsp:sp modelId="{1D33B4C4-F154-4027-9122-96E498CEFF3E}">
      <dsp:nvSpPr>
        <dsp:cNvPr id="0" name=""/>
        <dsp:cNvSpPr/>
      </dsp:nvSpPr>
      <dsp:spPr>
        <a:xfrm>
          <a:off x="5460827" y="57746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ECF52A-3DA4-4780-82F6-DFDFB6E78369}">
      <dsp:nvSpPr>
        <dsp:cNvPr id="0" name=""/>
        <dsp:cNvSpPr/>
      </dsp:nvSpPr>
      <dsp:spPr>
        <a:xfrm>
          <a:off x="5460827" y="1027317"/>
          <a:ext cx="2320312" cy="1109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Blackbox to check Codeblocks</a:t>
          </a:r>
        </a:p>
      </dsp:txBody>
      <dsp:txXfrm>
        <a:off x="5460827" y="1027317"/>
        <a:ext cx="2320312" cy="1109399"/>
      </dsp:txXfrm>
    </dsp:sp>
    <dsp:sp modelId="{ABC297C7-14BB-4404-A1F9-89F0E3A1BDEE}">
      <dsp:nvSpPr>
        <dsp:cNvPr id="0" name=""/>
        <dsp:cNvSpPr/>
      </dsp:nvSpPr>
      <dsp:spPr>
        <a:xfrm>
          <a:off x="5460827" y="2209955"/>
          <a:ext cx="2320312" cy="150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Setup an IoT Device (raspberry) and downloaded installer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Installed and watched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It wasn’t bad (leaky but not bad)</a:t>
          </a:r>
        </a:p>
      </dsp:txBody>
      <dsp:txXfrm>
        <a:off x="5460827" y="2209955"/>
        <a:ext cx="2320312" cy="1509689"/>
      </dsp:txXfrm>
    </dsp:sp>
    <dsp:sp modelId="{DE05703E-093B-48C5-A088-7E1EF5E5F55E}">
      <dsp:nvSpPr>
        <dsp:cNvPr id="0" name=""/>
        <dsp:cNvSpPr/>
      </dsp:nvSpPr>
      <dsp:spPr>
        <a:xfrm>
          <a:off x="8187194" y="57746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DC48C-8B94-4217-9DC9-E04125866A72}">
      <dsp:nvSpPr>
        <dsp:cNvPr id="0" name=""/>
        <dsp:cNvSpPr/>
      </dsp:nvSpPr>
      <dsp:spPr>
        <a:xfrm>
          <a:off x="8187194" y="1027317"/>
          <a:ext cx="2320312" cy="1109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Virtual Network to check Codeblocks</a:t>
          </a:r>
        </a:p>
      </dsp:txBody>
      <dsp:txXfrm>
        <a:off x="8187194" y="1027317"/>
        <a:ext cx="2320312" cy="1109399"/>
      </dsp:txXfrm>
    </dsp:sp>
    <dsp:sp modelId="{E9B3C5C4-D653-4C61-A8CA-1E4D68C44606}">
      <dsp:nvSpPr>
        <dsp:cNvPr id="0" name=""/>
        <dsp:cNvSpPr/>
      </dsp:nvSpPr>
      <dsp:spPr>
        <a:xfrm>
          <a:off x="8187194" y="2209955"/>
          <a:ext cx="2320312" cy="150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Installed a VM and disconnected from internal network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It was its own LAN (connected to nothing)</a:t>
          </a:r>
        </a:p>
      </dsp:txBody>
      <dsp:txXfrm>
        <a:off x="8187194" y="2209955"/>
        <a:ext cx="2320312" cy="15096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A8A6A6-A817-413F-B517-EFBBEAF86E83}">
      <dsp:nvSpPr>
        <dsp:cNvPr id="0" name=""/>
        <dsp:cNvSpPr/>
      </dsp:nvSpPr>
      <dsp:spPr>
        <a:xfrm>
          <a:off x="0" y="263030"/>
          <a:ext cx="10515600" cy="5276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conceptual internal network vs. the outside (internet)</a:t>
          </a:r>
        </a:p>
      </dsp:txBody>
      <dsp:txXfrm>
        <a:off x="25759" y="288789"/>
        <a:ext cx="10464082" cy="476152"/>
      </dsp:txXfrm>
    </dsp:sp>
    <dsp:sp modelId="{04A67AFC-F519-4F50-8AE8-B29BE5065AB9}">
      <dsp:nvSpPr>
        <dsp:cNvPr id="0" name=""/>
        <dsp:cNvSpPr/>
      </dsp:nvSpPr>
      <dsp:spPr>
        <a:xfrm>
          <a:off x="0" y="854060"/>
          <a:ext cx="10515600" cy="527670"/>
        </a:xfrm>
        <a:prstGeom prst="roundRect">
          <a:avLst/>
        </a:prstGeom>
        <a:gradFill rotWithShape="0">
          <a:gsLst>
            <a:gs pos="0">
              <a:schemeClr val="accent4">
                <a:hueOff val="-373493"/>
                <a:satOff val="660"/>
                <a:lumOff val="13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373493"/>
                <a:satOff val="660"/>
                <a:lumOff val="13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373493"/>
                <a:satOff val="660"/>
                <a:lumOff val="13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Single point of entry for </a:t>
          </a:r>
          <a:r>
            <a:rPr lang="en-US" sz="2200" b="1" kern="1200"/>
            <a:t>untrusted</a:t>
          </a:r>
          <a:r>
            <a:rPr lang="en-US" sz="2200" kern="1200"/>
            <a:t> devices</a:t>
          </a:r>
        </a:p>
      </dsp:txBody>
      <dsp:txXfrm>
        <a:off x="25759" y="879819"/>
        <a:ext cx="10464082" cy="476152"/>
      </dsp:txXfrm>
    </dsp:sp>
    <dsp:sp modelId="{FF035CFE-2BB5-435D-871E-F94BB780D623}">
      <dsp:nvSpPr>
        <dsp:cNvPr id="0" name=""/>
        <dsp:cNvSpPr/>
      </dsp:nvSpPr>
      <dsp:spPr>
        <a:xfrm>
          <a:off x="0" y="1381731"/>
          <a:ext cx="10515600" cy="580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A filter (firewall) between External and Internal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Other layers of security should also exist</a:t>
          </a:r>
        </a:p>
      </dsp:txBody>
      <dsp:txXfrm>
        <a:off x="0" y="1381731"/>
        <a:ext cx="10515600" cy="580635"/>
      </dsp:txXfrm>
    </dsp:sp>
    <dsp:sp modelId="{8593598E-FFD4-4F7E-AF8F-4188C0A45379}">
      <dsp:nvSpPr>
        <dsp:cNvPr id="0" name=""/>
        <dsp:cNvSpPr/>
      </dsp:nvSpPr>
      <dsp:spPr>
        <a:xfrm>
          <a:off x="0" y="1962366"/>
          <a:ext cx="10515600" cy="527670"/>
        </a:xfrm>
        <a:prstGeom prst="roundRect">
          <a:avLst/>
        </a:prstGeom>
        <a:gradFill rotWithShape="0">
          <a:gsLst>
            <a:gs pos="0">
              <a:schemeClr val="accent4">
                <a:hueOff val="-746986"/>
                <a:satOff val="1320"/>
                <a:lumOff val="2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746986"/>
                <a:satOff val="1320"/>
                <a:lumOff val="2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746986"/>
                <a:satOff val="1320"/>
                <a:lumOff val="2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Idea is to localize and isolate your internal network to limit potential for attacks</a:t>
          </a:r>
        </a:p>
      </dsp:txBody>
      <dsp:txXfrm>
        <a:off x="25759" y="1988125"/>
        <a:ext cx="10464082" cy="476152"/>
      </dsp:txXfrm>
    </dsp:sp>
    <dsp:sp modelId="{0F823BD8-3DE2-436B-9D52-24E86BC43094}">
      <dsp:nvSpPr>
        <dsp:cNvPr id="0" name=""/>
        <dsp:cNvSpPr/>
      </dsp:nvSpPr>
      <dsp:spPr>
        <a:xfrm>
          <a:off x="0" y="2553396"/>
          <a:ext cx="10515600" cy="527670"/>
        </a:xfrm>
        <a:prstGeom prst="roundRect">
          <a:avLst/>
        </a:prstGeom>
        <a:gradFill rotWithShape="0">
          <a:gsLst>
            <a:gs pos="0">
              <a:schemeClr val="accent4">
                <a:hueOff val="-1120479"/>
                <a:satOff val="1981"/>
                <a:lumOff val="39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120479"/>
                <a:satOff val="1981"/>
                <a:lumOff val="39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120479"/>
                <a:satOff val="1981"/>
                <a:lumOff val="39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Internal network consists of Trusted devices</a:t>
          </a:r>
        </a:p>
      </dsp:txBody>
      <dsp:txXfrm>
        <a:off x="25759" y="2579155"/>
        <a:ext cx="10464082" cy="476152"/>
      </dsp:txXfrm>
    </dsp:sp>
    <dsp:sp modelId="{770A6C26-5237-4A09-B572-98D398700D85}">
      <dsp:nvSpPr>
        <dsp:cNvPr id="0" name=""/>
        <dsp:cNvSpPr/>
      </dsp:nvSpPr>
      <dsp:spPr>
        <a:xfrm>
          <a:off x="0" y="3081066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Old School: “Trust but verify”</a:t>
          </a:r>
        </a:p>
      </dsp:txBody>
      <dsp:txXfrm>
        <a:off x="0" y="3081066"/>
        <a:ext cx="10515600" cy="364320"/>
      </dsp:txXfrm>
    </dsp:sp>
    <dsp:sp modelId="{D2B0FE27-6D3C-443B-B66B-248D6F8C2E23}">
      <dsp:nvSpPr>
        <dsp:cNvPr id="0" name=""/>
        <dsp:cNvSpPr/>
      </dsp:nvSpPr>
      <dsp:spPr>
        <a:xfrm>
          <a:off x="0" y="3445386"/>
          <a:ext cx="10515600" cy="527670"/>
        </a:xfrm>
        <a:prstGeom prst="roundRect">
          <a:avLst/>
        </a:prstGeom>
        <a:gradFill rotWithShape="0">
          <a:gsLst>
            <a:gs pos="0">
              <a:schemeClr val="accent4">
                <a:hueOff val="-1493972"/>
                <a:satOff val="2641"/>
                <a:lumOff val="5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493972"/>
                <a:satOff val="2641"/>
                <a:lumOff val="5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493972"/>
                <a:satOff val="2641"/>
                <a:lumOff val="5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issues do we see here?</a:t>
          </a:r>
        </a:p>
      </dsp:txBody>
      <dsp:txXfrm>
        <a:off x="25759" y="3471145"/>
        <a:ext cx="10464082" cy="4761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49C3D-C192-4660-B43E-246A7DDC4292}">
      <dsp:nvSpPr>
        <dsp:cNvPr id="0" name=""/>
        <dsp:cNvSpPr/>
      </dsp:nvSpPr>
      <dsp:spPr>
        <a:xfrm>
          <a:off x="0" y="5373"/>
          <a:ext cx="10515600" cy="7041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6F645A-4945-4F52-B4BD-022B46EB35F7}">
      <dsp:nvSpPr>
        <dsp:cNvPr id="0" name=""/>
        <dsp:cNvSpPr/>
      </dsp:nvSpPr>
      <dsp:spPr>
        <a:xfrm>
          <a:off x="212995" y="163800"/>
          <a:ext cx="387264" cy="3872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C5EEF-F5FB-49CD-9A0D-429D09D4C5F8}">
      <dsp:nvSpPr>
        <dsp:cNvPr id="0" name=""/>
        <dsp:cNvSpPr/>
      </dsp:nvSpPr>
      <dsp:spPr>
        <a:xfrm>
          <a:off x="813255" y="5373"/>
          <a:ext cx="4732020" cy="704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9" tIns="74519" rIns="74519" bIns="7451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Moves trust from Edge of “internal” network to a verification of each device and connection</a:t>
          </a:r>
        </a:p>
      </dsp:txBody>
      <dsp:txXfrm>
        <a:off x="813255" y="5373"/>
        <a:ext cx="4732020" cy="704117"/>
      </dsp:txXfrm>
    </dsp:sp>
    <dsp:sp modelId="{6C385EF8-51C1-444A-A309-1407D16AEBBD}">
      <dsp:nvSpPr>
        <dsp:cNvPr id="0" name=""/>
        <dsp:cNvSpPr/>
      </dsp:nvSpPr>
      <dsp:spPr>
        <a:xfrm>
          <a:off x="5545275" y="5373"/>
          <a:ext cx="4969529" cy="704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9" tIns="74519" rIns="74519" bIns="7451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“Never Trust, Always Verify”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Zero-Trust Security</a:t>
          </a:r>
        </a:p>
      </dsp:txBody>
      <dsp:txXfrm>
        <a:off x="5545275" y="5373"/>
        <a:ext cx="4969529" cy="704117"/>
      </dsp:txXfrm>
    </dsp:sp>
    <dsp:sp modelId="{FD81F900-A656-402A-B305-8FA98DAFD4D2}">
      <dsp:nvSpPr>
        <dsp:cNvPr id="0" name=""/>
        <dsp:cNvSpPr/>
      </dsp:nvSpPr>
      <dsp:spPr>
        <a:xfrm>
          <a:off x="0" y="885520"/>
          <a:ext cx="10515600" cy="7041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FD8E07-54B7-4A0D-9A6D-719327ADAC06}">
      <dsp:nvSpPr>
        <dsp:cNvPr id="0" name=""/>
        <dsp:cNvSpPr/>
      </dsp:nvSpPr>
      <dsp:spPr>
        <a:xfrm>
          <a:off x="212995" y="1043946"/>
          <a:ext cx="387264" cy="3872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56D9A-399A-46CC-93AA-BC179D1FCB3A}">
      <dsp:nvSpPr>
        <dsp:cNvPr id="0" name=""/>
        <dsp:cNvSpPr/>
      </dsp:nvSpPr>
      <dsp:spPr>
        <a:xfrm>
          <a:off x="813255" y="885520"/>
          <a:ext cx="9701549" cy="704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9" tIns="74519" rIns="74519" bIns="7451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 to little firewalls (in network itself)</a:t>
          </a:r>
        </a:p>
      </dsp:txBody>
      <dsp:txXfrm>
        <a:off x="813255" y="885520"/>
        <a:ext cx="9701549" cy="704117"/>
      </dsp:txXfrm>
    </dsp:sp>
    <dsp:sp modelId="{E31B2FF8-B94D-44A5-9020-B810B2111133}">
      <dsp:nvSpPr>
        <dsp:cNvPr id="0" name=""/>
        <dsp:cNvSpPr/>
      </dsp:nvSpPr>
      <dsp:spPr>
        <a:xfrm>
          <a:off x="0" y="1765666"/>
          <a:ext cx="10515600" cy="7041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4817BA-9AA7-441D-9EA0-107E11B4C9F6}">
      <dsp:nvSpPr>
        <dsp:cNvPr id="0" name=""/>
        <dsp:cNvSpPr/>
      </dsp:nvSpPr>
      <dsp:spPr>
        <a:xfrm>
          <a:off x="212995" y="1924092"/>
          <a:ext cx="387264" cy="3872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E9D0E-94F5-40C3-8C49-84C97F9A11C8}">
      <dsp:nvSpPr>
        <dsp:cNvPr id="0" name=""/>
        <dsp:cNvSpPr/>
      </dsp:nvSpPr>
      <dsp:spPr>
        <a:xfrm>
          <a:off x="813255" y="1765666"/>
          <a:ext cx="4732020" cy="704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9" tIns="74519" rIns="74519" bIns="7451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Configure each device to tight Access Security Controls</a:t>
          </a:r>
        </a:p>
      </dsp:txBody>
      <dsp:txXfrm>
        <a:off x="813255" y="1765666"/>
        <a:ext cx="4732020" cy="704117"/>
      </dsp:txXfrm>
    </dsp:sp>
    <dsp:sp modelId="{768848B3-60C4-48B2-A369-F1650D4FB56E}">
      <dsp:nvSpPr>
        <dsp:cNvPr id="0" name=""/>
        <dsp:cNvSpPr/>
      </dsp:nvSpPr>
      <dsp:spPr>
        <a:xfrm>
          <a:off x="5545275" y="1765666"/>
          <a:ext cx="4969529" cy="704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9" tIns="74519" rIns="74519" bIns="7451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Authenticate (all the verification systems)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Authorize (all the authorization techniques)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Layered Defense on each device (attack vectors and counter measures)</a:t>
          </a:r>
        </a:p>
      </dsp:txBody>
      <dsp:txXfrm>
        <a:off x="5545275" y="1765666"/>
        <a:ext cx="4969529" cy="704117"/>
      </dsp:txXfrm>
    </dsp:sp>
    <dsp:sp modelId="{D2376B91-9B96-4304-8EB2-4015928631C7}">
      <dsp:nvSpPr>
        <dsp:cNvPr id="0" name=""/>
        <dsp:cNvSpPr/>
      </dsp:nvSpPr>
      <dsp:spPr>
        <a:xfrm>
          <a:off x="0" y="2645812"/>
          <a:ext cx="10515600" cy="7041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21584-1C1E-48AE-8A8E-FCBB44780DD0}">
      <dsp:nvSpPr>
        <dsp:cNvPr id="0" name=""/>
        <dsp:cNvSpPr/>
      </dsp:nvSpPr>
      <dsp:spPr>
        <a:xfrm>
          <a:off x="212995" y="2804239"/>
          <a:ext cx="387264" cy="3872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5C71D-6C07-434B-BDBA-9A886B16201F}">
      <dsp:nvSpPr>
        <dsp:cNvPr id="0" name=""/>
        <dsp:cNvSpPr/>
      </dsp:nvSpPr>
      <dsp:spPr>
        <a:xfrm>
          <a:off x="813255" y="2645812"/>
          <a:ext cx="9701549" cy="704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9" tIns="74519" rIns="74519" bIns="7451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Idea is localization is impossible so ensure every entry into system is Fort Knox</a:t>
          </a:r>
        </a:p>
      </dsp:txBody>
      <dsp:txXfrm>
        <a:off x="813255" y="2645812"/>
        <a:ext cx="9701549" cy="704117"/>
      </dsp:txXfrm>
    </dsp:sp>
    <dsp:sp modelId="{5997A276-CE0B-4EFD-A887-D801F45F382F}">
      <dsp:nvSpPr>
        <dsp:cNvPr id="0" name=""/>
        <dsp:cNvSpPr/>
      </dsp:nvSpPr>
      <dsp:spPr>
        <a:xfrm>
          <a:off x="0" y="3525959"/>
          <a:ext cx="10515600" cy="7041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2E294-69C9-49BC-8579-D8C02DA25754}">
      <dsp:nvSpPr>
        <dsp:cNvPr id="0" name=""/>
        <dsp:cNvSpPr/>
      </dsp:nvSpPr>
      <dsp:spPr>
        <a:xfrm>
          <a:off x="212995" y="3684385"/>
          <a:ext cx="387264" cy="3872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B013B-A638-4E6C-9502-5CEF35798D9B}">
      <dsp:nvSpPr>
        <dsp:cNvPr id="0" name=""/>
        <dsp:cNvSpPr/>
      </dsp:nvSpPr>
      <dsp:spPr>
        <a:xfrm>
          <a:off x="813255" y="3525959"/>
          <a:ext cx="9701549" cy="704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9" tIns="74519" rIns="74519" bIns="7451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What issues &amp; benefits do we see here?</a:t>
          </a:r>
        </a:p>
      </dsp:txBody>
      <dsp:txXfrm>
        <a:off x="813255" y="3525959"/>
        <a:ext cx="9701549" cy="70411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61D26D-2DDF-48FD-A35F-0B11621B48F7}">
      <dsp:nvSpPr>
        <dsp:cNvPr id="0" name=""/>
        <dsp:cNvSpPr/>
      </dsp:nvSpPr>
      <dsp:spPr>
        <a:xfrm>
          <a:off x="5122" y="530987"/>
          <a:ext cx="5534015" cy="37873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sng" kern="1200"/>
            <a:t>Benefits</a:t>
          </a:r>
          <a:endParaRPr lang="en-US" sz="24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Several levels more secure than Perimeterization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BYOD’s are now handled or at least mitigated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Cannot connect without full protections</a:t>
          </a:r>
        </a:p>
        <a:p>
          <a:pPr marL="685800" lvl="3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Firewall is on device itself not network (with VPN, AV, etc.)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Works with Remote Work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If breached helps limit damage (cannot jump without new verifications)</a:t>
          </a:r>
        </a:p>
      </dsp:txBody>
      <dsp:txXfrm>
        <a:off x="5122" y="530987"/>
        <a:ext cx="5534015" cy="3787341"/>
      </dsp:txXfrm>
    </dsp:sp>
    <dsp:sp modelId="{70CE8D6B-43AA-4CCE-9666-92FD9258A0F9}">
      <dsp:nvSpPr>
        <dsp:cNvPr id="0" name=""/>
        <dsp:cNvSpPr/>
      </dsp:nvSpPr>
      <dsp:spPr>
        <a:xfrm>
          <a:off x="5613493" y="2303158"/>
          <a:ext cx="830102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hueOff val="-746986"/>
            <a:satOff val="1320"/>
            <a:lumOff val="264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470A90-6207-43AD-AF47-873FECCC3154}">
      <dsp:nvSpPr>
        <dsp:cNvPr id="0" name=""/>
        <dsp:cNvSpPr/>
      </dsp:nvSpPr>
      <dsp:spPr>
        <a:xfrm>
          <a:off x="6517951" y="530987"/>
          <a:ext cx="5534015" cy="3787341"/>
        </a:xfrm>
        <a:prstGeom prst="rect">
          <a:avLst/>
        </a:prstGeom>
        <a:solidFill>
          <a:schemeClr val="accent4">
            <a:hueOff val="-1493972"/>
            <a:satOff val="2641"/>
            <a:lumOff val="529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sng" kern="1200"/>
            <a:t>Issues</a:t>
          </a:r>
          <a:endParaRPr lang="en-US" sz="24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Not always possible (next)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Legacy protocol support can make this impossible to setup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Internal network cannot have protection so must use traditional (IoT &amp; Smart, vendors, etc.)</a:t>
          </a:r>
        </a:p>
      </dsp:txBody>
      <dsp:txXfrm>
        <a:off x="6517951" y="530987"/>
        <a:ext cx="5534015" cy="378734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67BE1-1659-41DF-982A-B6C36F0491C5}">
      <dsp:nvSpPr>
        <dsp:cNvPr id="0" name=""/>
        <dsp:cNvSpPr/>
      </dsp:nvSpPr>
      <dsp:spPr>
        <a:xfrm>
          <a:off x="0" y="5162379"/>
          <a:ext cx="7170295" cy="169440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Of security measures, hinders their performance</a:t>
          </a:r>
        </a:p>
      </dsp:txBody>
      <dsp:txXfrm>
        <a:off x="0" y="5162379"/>
        <a:ext cx="7170295" cy="1694408"/>
      </dsp:txXfrm>
    </dsp:sp>
    <dsp:sp modelId="{DE7919BA-A7A0-4DF3-805D-59BC3C29AE09}">
      <dsp:nvSpPr>
        <dsp:cNvPr id="0" name=""/>
        <dsp:cNvSpPr/>
      </dsp:nvSpPr>
      <dsp:spPr>
        <a:xfrm rot="10800000">
          <a:off x="0" y="2581795"/>
          <a:ext cx="7170295" cy="2605999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The point when the:</a:t>
          </a:r>
        </a:p>
      </dsp:txBody>
      <dsp:txXfrm rot="-10800000">
        <a:off x="0" y="2581795"/>
        <a:ext cx="7170295" cy="914705"/>
      </dsp:txXfrm>
    </dsp:sp>
    <dsp:sp modelId="{C9D8CF80-7746-4A93-BFE8-47555ED94189}">
      <dsp:nvSpPr>
        <dsp:cNvPr id="0" name=""/>
        <dsp:cNvSpPr/>
      </dsp:nvSpPr>
      <dsp:spPr>
        <a:xfrm>
          <a:off x="0" y="3496501"/>
          <a:ext cx="1792573" cy="77919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Expense</a:t>
          </a:r>
        </a:p>
      </dsp:txBody>
      <dsp:txXfrm>
        <a:off x="0" y="3496501"/>
        <a:ext cx="1792573" cy="779193"/>
      </dsp:txXfrm>
    </dsp:sp>
    <dsp:sp modelId="{FB9A8690-0D3E-4CB9-8D74-111222130D97}">
      <dsp:nvSpPr>
        <dsp:cNvPr id="0" name=""/>
        <dsp:cNvSpPr/>
      </dsp:nvSpPr>
      <dsp:spPr>
        <a:xfrm>
          <a:off x="1792573" y="3496501"/>
          <a:ext cx="1792573" cy="77919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Usability</a:t>
          </a:r>
        </a:p>
      </dsp:txBody>
      <dsp:txXfrm>
        <a:off x="1792573" y="3496501"/>
        <a:ext cx="1792573" cy="779193"/>
      </dsp:txXfrm>
    </dsp:sp>
    <dsp:sp modelId="{EE57007E-99CE-40C8-B715-769B41765BA0}">
      <dsp:nvSpPr>
        <dsp:cNvPr id="0" name=""/>
        <dsp:cNvSpPr/>
      </dsp:nvSpPr>
      <dsp:spPr>
        <a:xfrm>
          <a:off x="3585147" y="3496501"/>
          <a:ext cx="1792573" cy="77919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Performance</a:t>
          </a:r>
        </a:p>
      </dsp:txBody>
      <dsp:txXfrm>
        <a:off x="3585147" y="3496501"/>
        <a:ext cx="1792573" cy="779193"/>
      </dsp:txXfrm>
    </dsp:sp>
    <dsp:sp modelId="{3BE35042-5C06-4866-9F42-8F353AE23413}">
      <dsp:nvSpPr>
        <dsp:cNvPr id="0" name=""/>
        <dsp:cNvSpPr/>
      </dsp:nvSpPr>
      <dsp:spPr>
        <a:xfrm>
          <a:off x="5377721" y="3496501"/>
          <a:ext cx="1792573" cy="77919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Understandability</a:t>
          </a:r>
        </a:p>
      </dsp:txBody>
      <dsp:txXfrm>
        <a:off x="5377721" y="3496501"/>
        <a:ext cx="1792573" cy="779193"/>
      </dsp:txXfrm>
    </dsp:sp>
    <dsp:sp modelId="{9CFF03D4-2926-4489-B5BF-0FF7E3FD761B}">
      <dsp:nvSpPr>
        <dsp:cNvPr id="0" name=""/>
        <dsp:cNvSpPr/>
      </dsp:nvSpPr>
      <dsp:spPr>
        <a:xfrm rot="10800000">
          <a:off x="0" y="1212"/>
          <a:ext cx="7170295" cy="2605999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Called the “ROC” Curve because it </a:t>
          </a:r>
          <a:r>
            <a:rPr lang="en-US" sz="3000" b="1" u="sng" kern="1200"/>
            <a:t>puts you between a Rock and a Hard Place</a:t>
          </a:r>
          <a:endParaRPr lang="en-US" sz="3000" kern="1200"/>
        </a:p>
      </dsp:txBody>
      <dsp:txXfrm rot="10800000">
        <a:off x="0" y="1212"/>
        <a:ext cx="7170295" cy="1693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72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7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2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09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5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4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02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2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3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21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6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8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ssword_Plus_and_Super_Password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9.tmp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amesbreiner.com/smart-money-is-betting-on-local-trustworthy-news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4ADA01BE-DB12-1F92-2496-9AC69A0845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B-1DAC-BF2F-3E72-B60897FC0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914400"/>
            <a:ext cx="4892948" cy="3427867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 to Network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455FA-9B76-0A35-59A8-AA39812A0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5032113"/>
            <a:ext cx="4892948" cy="103386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WAN to LAN</a:t>
            </a:r>
          </a:p>
        </p:txBody>
      </p:sp>
    </p:spTree>
    <p:extLst>
      <p:ext uri="{BB962C8B-B14F-4D97-AF65-F5344CB8AC3E}">
        <p14:creationId xmlns:p14="http://schemas.microsoft.com/office/powerpoint/2010/main" val="134217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420AB-F329-FF9E-509B-F3F78A450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668000" cy="103850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De-Perimeterization (Google BeyondCorp)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B9967A-2B1F-68B6-0A8B-8939E8FCB4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7039243"/>
              </p:ext>
            </p:extLst>
          </p:nvPr>
        </p:nvGraphicFramePr>
        <p:xfrm>
          <a:off x="838200" y="1941513"/>
          <a:ext cx="10515600" cy="423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3277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C1130-C151-EBD4-077E-F9263FAA5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en-US" dirty="0"/>
              <a:t>Benefits &amp; Issues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71FCB4-D72D-9F87-6B50-94FCF4FC1E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5498072"/>
              </p:ext>
            </p:extLst>
          </p:nvPr>
        </p:nvGraphicFramePr>
        <p:xfrm>
          <a:off x="134911" y="2008682"/>
          <a:ext cx="12057089" cy="4849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884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77B49-F12A-576D-5086-E8745C7C6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3" b="286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651C2-551D-A63C-565E-8BC3BEAA0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Let’s look at that “curve”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EE4B4-92BF-9058-2C79-431D7236D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032113"/>
            <a:ext cx="4892948" cy="10338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</a:rPr>
              <a:t>Note, in real-world we use a hybrid (mix the two methods up as we have to)</a:t>
            </a:r>
          </a:p>
        </p:txBody>
      </p:sp>
    </p:spTree>
    <p:extLst>
      <p:ext uri="{BB962C8B-B14F-4D97-AF65-F5344CB8AC3E}">
        <p14:creationId xmlns:p14="http://schemas.microsoft.com/office/powerpoint/2010/main" val="407227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0">
            <a:extLst>
              <a:ext uri="{FF2B5EF4-FFF2-40B4-BE49-F238E27FC236}">
                <a16:creationId xmlns:a16="http://schemas.microsoft.com/office/drawing/2014/main" id="{368F9D89-54B8-41F8-8839-49992D645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51D14-778A-68F3-6007-01AEA657A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800"/>
            <a:ext cx="5257800" cy="2275480"/>
          </a:xfrm>
        </p:spPr>
        <p:txBody>
          <a:bodyPr>
            <a:normAutofit/>
          </a:bodyPr>
          <a:lstStyle/>
          <a:p>
            <a:r>
              <a:rPr lang="en-US" dirty="0"/>
              <a:t>A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5141-7609-2376-A6A7-3822EC4CD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11" y="2961280"/>
            <a:ext cx="6391578" cy="36845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Password Policy: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You must reset your password every 60 days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It must be 15-18 characters in length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Include at least 1: number, lowercase character, and uppercase character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Include 1 of the following (and only these) special chars: #, !, *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You cannot reuse an old (last 5) password or be within 3 chars of them</a:t>
            </a:r>
          </a:p>
          <a:p>
            <a:pPr>
              <a:lnSpc>
                <a:spcPct val="100000"/>
              </a:lnSpc>
            </a:pPr>
            <a:r>
              <a:rPr lang="en-US" dirty="0"/>
              <a:t>What is the problem with this?</a:t>
            </a:r>
          </a:p>
          <a:p>
            <a:pPr lvl="1">
              <a:lnSpc>
                <a:spcPct val="100000"/>
              </a:lnSpc>
            </a:pPr>
            <a:endParaRPr lang="en-US" sz="1400" dirty="0"/>
          </a:p>
        </p:txBody>
      </p:sp>
      <p:pic>
        <p:nvPicPr>
          <p:cNvPr id="5" name="Picture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F0F8BBC-494B-BD80-D34E-622357642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62889" y="1586553"/>
            <a:ext cx="4925879" cy="36845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404604-3AF3-59BD-7B1B-5089442C2FA3}"/>
              </a:ext>
            </a:extLst>
          </p:cNvPr>
          <p:cNvSpPr txBox="1"/>
          <p:nvPr/>
        </p:nvSpPr>
        <p:spPr>
          <a:xfrm>
            <a:off x="8981964" y="5071055"/>
            <a:ext cx="260680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en.wikipedia.org/wiki/Password_Plus_and_Super_Passwor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201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B6363-B86F-40A3-8902-DFA61F46B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755E4-D3C1-4034-03E5-36F6114A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23" y="0"/>
            <a:ext cx="4030834" cy="5391756"/>
          </a:xfrm>
        </p:spPr>
        <p:txBody>
          <a:bodyPr anchor="t">
            <a:normAutofit/>
          </a:bodyPr>
          <a:lstStyle/>
          <a:p>
            <a:r>
              <a:rPr lang="en-US" dirty="0"/>
              <a:t>Receiver Operating Curve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2CE81B-B1AF-553F-93D3-5BC66F7BD2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1303573"/>
              </p:ext>
            </p:extLst>
          </p:nvPr>
        </p:nvGraphicFramePr>
        <p:xfrm>
          <a:off x="5021705" y="0"/>
          <a:ext cx="7170295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D273D7C-117D-73B3-7175-395B8A68C2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2" y="2893102"/>
            <a:ext cx="4817271" cy="384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63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DFBB-5137-B307-6B6D-3AD9D4BE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stopping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071EC-39E6-2599-8B66-AED9A7CD9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Thursday – more network security and our red vs. blue</a:t>
            </a:r>
          </a:p>
          <a:p>
            <a:pPr marL="0" indent="0">
              <a:buNone/>
            </a:pPr>
            <a:r>
              <a:rPr lang="en-US" dirty="0"/>
              <a:t>Moving to Malware in-depth (and their actors), internal defenses, BGP, and botnets</a:t>
            </a:r>
          </a:p>
        </p:txBody>
      </p:sp>
    </p:spTree>
    <p:extLst>
      <p:ext uri="{BB962C8B-B14F-4D97-AF65-F5344CB8AC3E}">
        <p14:creationId xmlns:p14="http://schemas.microsoft.com/office/powerpoint/2010/main" val="30958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3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AD32F-05E0-9AFA-17C2-15003D64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668000" cy="1038508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Topics (a few)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5E846F-1195-5898-FC4A-CE09A5B901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7734371"/>
              </p:ext>
            </p:extLst>
          </p:nvPr>
        </p:nvGraphicFramePr>
        <p:xfrm>
          <a:off x="838200" y="1941513"/>
          <a:ext cx="10515600" cy="423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6289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F63AA5A-E6E1-46DA-AB40-C582333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68B74-CE57-7579-78A9-8985FFBCD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6644"/>
            <a:ext cx="10515600" cy="2053369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b">
            <a:normAutofit/>
          </a:bodyPr>
          <a:lstStyle/>
          <a:p>
            <a:r>
              <a:rPr lang="en-US" dirty="0"/>
              <a:t>Definition of Network Security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C87D33-1F91-EA79-DA60-2C7C38F9AD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6491288"/>
              </p:ext>
            </p:extLst>
          </p:nvPr>
        </p:nvGraphicFramePr>
        <p:xfrm>
          <a:off x="0" y="2650012"/>
          <a:ext cx="12192000" cy="4207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546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955A8-9B2C-CAD7-3FB6-8EF88020C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668000" cy="1038508"/>
          </a:xfrm>
        </p:spPr>
        <p:txBody>
          <a:bodyPr>
            <a:normAutofit/>
          </a:bodyPr>
          <a:lstStyle/>
          <a:p>
            <a:r>
              <a:rPr lang="en-US" dirty="0"/>
              <a:t>Intro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D9D44F-C62B-C548-0643-6C4A1D21F5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2453723"/>
              </p:ext>
            </p:extLst>
          </p:nvPr>
        </p:nvGraphicFramePr>
        <p:xfrm>
          <a:off x="838200" y="1941513"/>
          <a:ext cx="10515600" cy="423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5379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80822-5218-DCCA-7CC5-0BE1AC1DC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en-US" dirty="0"/>
              <a:t>Why web-based first?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B7B543-A34C-BCC7-3B31-00FD1B9EA6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226486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468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C69E5B-3B92-4FFA-9A0B-956B13CCD2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graphicEl>
                                              <a:dgm id="{19C69E5B-3B92-4FFA-9A0B-956B13CCD2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43051A-0246-4437-B483-74BEEBD26B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5">
                                            <p:graphicEl>
                                              <a:dgm id="{9243051A-0246-4437-B483-74BEEBD26B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821C1C-0838-4DB4-9158-F2C02A968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5">
                                            <p:graphicEl>
                                              <a:dgm id="{AC821C1C-0838-4DB4-9158-F2C02A9689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2EF1A8-73CE-4F43-B409-89C1B8A6DD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5">
                                            <p:graphicEl>
                                              <a:dgm id="{312EF1A8-73CE-4F43-B409-89C1B8A6DD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E80E1-997E-297E-A5E1-8C927DAB8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en-US" dirty="0"/>
              <a:t>There is a non-internet connected system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EF7EDD-7D0B-31EF-EFB8-72AC81D06A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5337235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2033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FFC76-0328-0F89-942D-08DE21CD3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206" b="10206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881145-DB62-E9C2-7273-78E9A4778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953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>
                <a:solidFill>
                  <a:srgbClr val="FFFFFF"/>
                </a:solidFill>
              </a:rPr>
              <a:t>Let’s look at internal vs. external &amp; how this effects: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2DA87-40EA-E22A-DA20-99256A81C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7196" y="5062094"/>
            <a:ext cx="4892948" cy="103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See the 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ABFA17-E6AC-5ED5-F6B8-81DB8DED1ACC}"/>
              </a:ext>
            </a:extLst>
          </p:cNvPr>
          <p:cNvSpPr txBox="1"/>
          <p:nvPr/>
        </p:nvSpPr>
        <p:spPr>
          <a:xfrm>
            <a:off x="20" y="6857999"/>
            <a:ext cx="12191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jamesbreiner.com/smart-money-is-betting-on-local-trustworthy-new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3887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420AB-F329-FF9E-509B-F3F78A45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Perimeterization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AFFD12-2F5A-3160-A5F3-E818E0F8CF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148976"/>
              </p:ext>
            </p:extLst>
          </p:nvPr>
        </p:nvGraphicFramePr>
        <p:xfrm>
          <a:off x="838200" y="1940875"/>
          <a:ext cx="10515600" cy="423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736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1130-C151-EBD4-077E-F9263FAA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96DF9-33FD-4EC0-1B3A-995C0072B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threats are not accounted for and always potential emergencies</a:t>
            </a:r>
          </a:p>
          <a:p>
            <a:pPr lvl="1"/>
            <a:r>
              <a:rPr lang="en-US" dirty="0"/>
              <a:t>This includes malicious internal actors</a:t>
            </a:r>
          </a:p>
          <a:p>
            <a:pPr lvl="1"/>
            <a:r>
              <a:rPr lang="en-US" dirty="0"/>
              <a:t>BYOD’s having malware from usage at home and then being attached to network</a:t>
            </a:r>
          </a:p>
          <a:p>
            <a:pPr lvl="2"/>
            <a:r>
              <a:rPr lang="en-US" dirty="0"/>
              <a:t>Phishing email was received at home and attachment with Trojan is downloaded</a:t>
            </a:r>
          </a:p>
          <a:p>
            <a:pPr lvl="1"/>
            <a:r>
              <a:rPr lang="en-US" dirty="0"/>
              <a:t>Jumping the Firewall is possible (</a:t>
            </a:r>
            <a:r>
              <a:rPr lang="en-US" dirty="0" err="1"/>
              <a:t>usb</a:t>
            </a:r>
            <a:r>
              <a:rPr lang="en-US" dirty="0"/>
              <a:t>, social engineering, physical security failures, etc.)</a:t>
            </a:r>
          </a:p>
          <a:p>
            <a:r>
              <a:rPr lang="en-US" dirty="0"/>
              <a:t>Remote Work just doesn’t fit the model</a:t>
            </a:r>
          </a:p>
          <a:p>
            <a:r>
              <a:rPr lang="en-US" dirty="0"/>
              <a:t>If Firewall is breached or jumped:</a:t>
            </a:r>
          </a:p>
          <a:p>
            <a:pPr lvl="1"/>
            <a:r>
              <a:rPr lang="en-US" dirty="0"/>
              <a:t>Internal trust ensures breach will be substantial</a:t>
            </a:r>
          </a:p>
          <a:p>
            <a:pPr lvl="1"/>
            <a:r>
              <a:rPr lang="en-US" dirty="0"/>
              <a:t>None to Few barriers between attackers and more internal systems</a:t>
            </a:r>
          </a:p>
          <a:p>
            <a:pPr lvl="1"/>
            <a:r>
              <a:rPr lang="en-US" dirty="0"/>
              <a:t>Old protocols and lack of updates on firewall?</a:t>
            </a:r>
          </a:p>
        </p:txBody>
      </p:sp>
    </p:spTree>
    <p:extLst>
      <p:ext uri="{BB962C8B-B14F-4D97-AF65-F5344CB8AC3E}">
        <p14:creationId xmlns:p14="http://schemas.microsoft.com/office/powerpoint/2010/main" val="1921543936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2"/>
      </a:lt2>
      <a:accent1>
        <a:srgbClr val="C34D80"/>
      </a:accent1>
      <a:accent2>
        <a:srgbClr val="B13B9F"/>
      </a:accent2>
      <a:accent3>
        <a:srgbClr val="A44DC3"/>
      </a:accent3>
      <a:accent4>
        <a:srgbClr val="6641B4"/>
      </a:accent4>
      <a:accent5>
        <a:srgbClr val="4D58C3"/>
      </a:accent5>
      <a:accent6>
        <a:srgbClr val="3B78B1"/>
      </a:accent6>
      <a:hlink>
        <a:srgbClr val="483FBF"/>
      </a:hlink>
      <a:folHlink>
        <a:srgbClr val="7F7F7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817</Words>
  <Application>Microsoft Office PowerPoint</Application>
  <PresentationFormat>Widescreen</PresentationFormat>
  <Paragraphs>114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Aharoni</vt:lpstr>
      <vt:lpstr>Arial</vt:lpstr>
      <vt:lpstr>Avenir Next LT Pro</vt:lpstr>
      <vt:lpstr>FadeVTI</vt:lpstr>
      <vt:lpstr>Intro to Network Security</vt:lpstr>
      <vt:lpstr>Topics (a few)</vt:lpstr>
      <vt:lpstr>Definition of Network Security</vt:lpstr>
      <vt:lpstr>Intro</vt:lpstr>
      <vt:lpstr>Why web-based first?</vt:lpstr>
      <vt:lpstr>There is a non-internet connected system</vt:lpstr>
      <vt:lpstr>Let’s look at internal vs. external &amp; how this effects:</vt:lpstr>
      <vt:lpstr>Perimeterization</vt:lpstr>
      <vt:lpstr>Issues</vt:lpstr>
      <vt:lpstr>De-Perimeterization (Google BeyondCorp)</vt:lpstr>
      <vt:lpstr>Benefits &amp; Issues</vt:lpstr>
      <vt:lpstr>Let’s look at that “curve”</vt:lpstr>
      <vt:lpstr>A scenario</vt:lpstr>
      <vt:lpstr>Receiver Operating Curve</vt:lpstr>
      <vt:lpstr>A good stopping 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Network Security</dc:title>
  <dc:creator>Josiah G</dc:creator>
  <cp:lastModifiedBy>Josiah G</cp:lastModifiedBy>
  <cp:revision>1</cp:revision>
  <dcterms:created xsi:type="dcterms:W3CDTF">2023-02-06T21:41:11Z</dcterms:created>
  <dcterms:modified xsi:type="dcterms:W3CDTF">2023-02-07T00:17:31Z</dcterms:modified>
</cp:coreProperties>
</file>